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3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17: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gave them to glory in his marvellous acts for ever, that they might declare his works with understa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lect shall praise his holy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side this he gave them knowledge, and the law of life for an herit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made an everlasting covenant with them, and shewed them his judgm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eyes saw the majesty of his glory, and their ears heard his glorious vo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them, Beware of all unrighteousness; and he gave every man commandment concerning his neighb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ir ways are ever before him, and shall not be hid from his ey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 man from his youth is given to evil; neither could they make to themselves fleshy hearts for sto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 the division of the nations of the whole earth he set a ruler over every people; but Israel is the Lord’s por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m, being his firstborn, he nourisheth with discipline, and giving him the light of his love doth not forsak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reated man of the earth, and turned him into it ag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all their works are as the sun before him, and his eyes are continually upon their w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ne of their unrighteous deeds are hid from him, but all their sins are before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being gracious and knowing his workmanship, neither left nor forsook them, but spar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alms of a man is as a signet with him, and he will keep the good deeds of man as the apple of the eye, and give repentance to his sons and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wards he will rise up and reward them, and render their recompence upon their hea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unto them that repent, he granted them return, and comforted those that failed in pati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turn unto the Lord, and forsake thy sins, make thy prayer before his face, and offend l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urn again to the most High, and turn away from iniquity: for he will lead thee out of darkness into the light of health, and hate thou abomination vehemen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shall praise the most High in the grave, instead of them which live and give thank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nksgiving perisheth from the dead, as from one that is not: the living and sound in heart shall prais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gave them few days, and a short time, and power also over the things there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 great is the lovingkindness of the Lord our God, and his compassion unto such as turn unto him in holi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ll things cannot be in men, because the son of man is not immort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is brighter than the sun? yet the light thereof faileth; and flesh and blood will imagine evi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vieweth the power of the height of heaven; and all men are but earth and ash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endued them with strength by themselves, and made them according to his im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ut the fear of man upon all flesh, and gave him dominion over beasts and fow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received the use of the five operations of the Lord, and in the sixth place he imparted them understanding, and in the seventh speech, an interpreter of the cogitations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unsel, and a tongue, and eyes, ears, and a heart, gave he them to underst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al he filled them with the knowledge of understanding, and shewed them good and ev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et his eye upon their hearts, that he might shew them the greatness of his work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2026-06-09T22:11:15Z</dcterms:created>
  <dcterms:modified xsi:type="dcterms:W3CDTF">2026-06-09T22:11:15Z</dcterms:modified>
  <dc:title>Bible.com.au: Ecclesiasticus 17:1-32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