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presProps" Target="presProps.xml"/>
  <Relationship Id="rId36" Type="http://schemas.openxmlformats.org/officeDocument/2006/relationships/viewProps" Target="viewProps.xml"/>
  <Relationship Id="rId3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05274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cclesiasticus 16:1-3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pitied not the people of perdition, who were taken away in their sins: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r the six hundred thousand footmen, who were gathered together in the hardness of their heart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f there be one stiffnecked among the people, it is marvel if he escape unpunished: for mercy and wrath are with him; he is mighty to forgive, and to pour out displeasur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his mercy is great, so is his correction also: he judgeth a man according to his works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inner shall not escape with his spoils: and the patience of the godly shall not be frustrat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ke way for every work of mercy: for every man shall find according to his works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hardened Pharaoh, that he should not know him, that his powerful works might be known to the world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mercy is manifest to every creature; and he hath separated his light from the darkness with an adamant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y not thou, I will hide myself from the Lord: shall any remember me from above? I shall not be remembered among so many people: for what is my soul among such an infinite number of creatures?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the heaven, and the heaven of heavens, the deep, and the earth, and all that therein is, shall be moved when he shall visit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esire not a multitude of unprofitable children, neither delight in ungodly sons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mountains also and foundations of the earth be shaken with trembling, when the Lord looketh upon them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 heart can think upon these things worthily: and who is able to conceive his ways?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is a tempest which no man can see: for the most part of his works are hid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can declare the works of his justice? or who can endure them? for his covenant is afar off, and the trial of all things is in the end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wanteth understanding will think upon vain things: and a foolish man erring imagineth follies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son, hearken unto me, and learn knowledge, and mark my words with thy heart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shew forth doctrine in weight, and declare his knowledge exactly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orks of the Lord are done in judgment from the beginning: and from the time he made them he disposed the parts thereof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garnished his works for ever, and in his hand are the chief of them unto all generations: they neither labour, nor are weary, nor cease from their works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ne of them hindereth another, and they shall never disobey his wor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gh they multiply, rejoice not in them, except the fear of the Lord be with them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fter this the Lord looked upon the earth, and filled it with his blessings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th all manner of living things hath he covered the face thereof; and they shall return into it again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rust not thou in their life, neither respect their multitude: for one that is just is better than a thousand; and better it is to die without children, than to have them that are ungodly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by one that hath understanding shall the city be replenished: but the kindred of the wicked shall speedily become desolat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ny such things have I seen with mine eyes, and mine ear hath heard greater things than thes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 congregation of the ungodly shall a fire be kindled; and in a rebellious nation wrath is set on fir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as not pacified toward the old giants, who fell away in the strength of their foolishnes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either spared he the place where Lot sojourned, but abhorred them for their prid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3">
  <a:themeElements>
    <a:clrScheme name="Theme2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2026-08-06T17:14:31Z</dcterms:created>
  <dcterms:modified xsi:type="dcterms:W3CDTF">2026-08-06T17:14:31Z</dcterms:modified>
  <dc:title>Bible.com.au: Ecclesiasticus 16:1-30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