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tied not the people of perdition, who were taken away in their sin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e six hundred thousand footmen, who were gathered together in the hardness of their hear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re be one stiffnecked among the people, it is marvel if he escape unpunished: for mercy and wrath are with him; he is mighty to forgive, and to pour out displeas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is mercy is great, so is his correction also: he judgeth a man according to his work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ner shall not escape with his spoils: and the patience of the godly shall not be frustr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way for every work of mercy: for every man shall find according to his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rdened Pharaoh, that he should not know him, that his powerful works might be known to the wor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ercy is manifest to every creature; and he hath separated his light from the darkness with an adama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will hide myself from the Lord: shall any remember me from above? I shall not be remembered among so many people: for what is my soul among such an infinite number of creatur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eaven, and the heaven of heavens, the deep, and the earth, and all that therein is, shall be moved when he shall vis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not a multitude of unprofitable children, neither delight in ungodly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lso and foundations of the earth be shaken with trembling, when the Lord looketh upon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eart can think upon these things worthily: and who is able to conceive his way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tempest which no man can see: for the most part of his works are h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declare the works of his justice? or who can endure them? for his covenant is afar off, and the trial of all things is in the e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nteth understanding will think upon vain things: and a foolish man erring imagineth foll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ken unto me, and learn knowledge, and mark my words with thy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ew forth doctrine in weight, and declare his knowledge exactl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the Lord are done in judgment from the beginning: and from the time he made them he disposed the parts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rnished his works for ever, and in his hand are the chief of them unto all generations: they neither labour, nor are weary, nor cease from their work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m hindereth another, and they shall never disobey his w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multiply, rejoice not in them, except the fear of the Lord be with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the Lord looked upon the earth, and filled it with his blessing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anner of living things hath he covered the face thereof; and they shall return into it agai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thou in their life, neither respect their multitude: for one that is just is better than a thousand; and better it is to die without children, than to have them that are ungod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one that hath understanding shall the city be replenished: but the kindred of the wicked shall speedily become desola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uch things have I seen with mine eyes, and mine ear hath heard greater things than the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ngregation of the ungodly shall a fire be kindled; and in a rebellious nation wrath is set on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not pacified toward the old giants, who fell away in the strength of their foolish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pared he the place where Lot sojourned, but abhorred them for their pr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2026-06-06T11:51:19Z</dcterms:created>
  <dcterms:modified xsi:type="dcterms:W3CDTF">2026-06-06T11:51:19Z</dcterms:modified>
  <dc:title>Bible.com.au: Ecclesiasticus 16:1-30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