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15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is not seemly in the mouth of a sinner, for it was not sent him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raise shall be uttered in wisdom, and the Lord will prosper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t is through the Lord that I fell away: for thou oughtest not to do the things that he hate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He hath caused me to err: for he hath no need of the sinful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th all abomination; and they that fear God love it no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imself made man from the beginning, and left him in the hand of his counsel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ilt, to keep the commandments, and to perform acceptable faithful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et fire and water before thee: stretch forth thy hand unto whether thou wil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man is life and death; and whether him liketh shall be given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sdom of the Lord is great, and he is mighty in power, and beholdeth all thing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eareth the Lord will do good, and he that hath the knowledge of the law shall obtain 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eyes are upon them that fear him, and he knoweth every work of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ommanded no man to do wickedly, neither hath he given any man licence to s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a mother shall she meet him, and receive him as a wife married of a virg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read of understanding shall she feed him, and give him the water of wisdom to drin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stayed upon her, and shall not be moved; and shall rely upon her, and shall not be confound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exalt him above his neighbours, and in the midst of the congregation shall she open his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ind joy and a crown of gladness, and she shall cause him to inherit an everlasting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olish men shall not attain unto her, and sinners shall not see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is far from pride, and men that are liars cannot remember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2026-06-14T10:46:54Z</dcterms:created>
  <dcterms:modified xsi:type="dcterms:W3CDTF">2026-06-14T10:46:54Z</dcterms:modified>
  <dc:title>Bible.com.au: Ecclesiasticus 15:1-20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