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337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icus 15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is not seemly in the mouth of a sinner, for it was not sent him of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praise shall be uttered in wisdom, and the Lord will prosper i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not thou, It is through the Lord that I fell away: for thou oughtest not to do the things that he hate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not thou, He hath caused me to err: for he hath no need of the sinful ma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eth all abomination; and they that fear God love it no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imself made man from the beginning, and left him in the hand of his counsel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wilt, to keep the commandments, and to perform acceptable faithfulnes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set fire and water before thee: stretch forth thy hand unto whether thou wil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man is life and death; and whether him liketh shall be given h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isdom of the Lord is great, and he is mighty in power, and beholdeth all things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feareth the Lord will do good, and he that hath the knowledge of the law shall obtain h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eyes are upon them that fear him, and he knoweth every work of ma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commanded no man to do wickedly, neither hath he given any man licence to si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a mother shall she meet him, and receive him as a wife married of a virg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 bread of understanding shall she feed him, and give him the water of wisdom to drink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be stayed upon her, and shall not be moved; and shall rely upon her, and shall not be confound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hall exalt him above his neighbours, and in the midst of the congregation shall she open his mou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find joy and a crown of gladness, and she shall cause him to inherit an everlasting na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oolish men shall not attain unto her, and sinners shall not see h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he is far from pride, and men that are liars cannot remember h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2026-08-20T09:17:48Z</dcterms:created>
  <dcterms:modified xsi:type="dcterms:W3CDTF">2026-08-20T09:17:48Z</dcterms:modified>
  <dc:title>Bible.com.au: Ecclesiasticus 15:1-20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