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716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14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vetous man’s eye is not satisfied with his portion; and the iniquity of the wicked drieth up his sou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eye envieth his bread, and he is a niggard at his tab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according to thy ability do good to thyself, and give the Lord his due offer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at death will not be long in coming, and that the covenant of the grave is not shewed unto the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good unto thy friend before thou die, and according to thy ability stretch out thy hand and give to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fraud not thyself of the good day, and let not the part of a good desire overpass th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t thou not leave thy travails unto another? and thy labours to be divided by lot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, and take, and sanctify thy soul; for there is no seeking of dainties in the grav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flesh waxeth old as a garment: for the covenant from the beginning is, Thou shalt die the dea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of the green leaves on a thick tree, some fall, and some grow; so is the generation of flesh and blood, one cometh to an end, and another is bor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that hath not slipped with his mouth, and is not pricked with the multitude of si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work rotteth and consumeth away, and the worker thereof shall go witha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that doth meditate good things in wisdom, and that reasoneth of holy things by his understanding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onsidereth her ways in his heart shall also have understanding in her secret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after her as one that traceth, and lie in wait in her way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prieth in at her windows shall also hearken at her doo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oth lodge near her house shall also fasten a pin in her wall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pitch his tent nigh unto her, and shall lodge in a lodging where good things ar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set his children under her shelter, and shall lodge under her branch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er he shall be covered from heat, and in her glory shall he dwel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he whose conscience hath not condemned him, and who is not fallen from his hope in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ches are not comely for a niggard: and what should an envious man do with money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athereth by defrauding his own soul gathereth for others, that shall spend his goods riotous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evil to himself, to whom will he be good? he shall not take pleasure in his goo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ne worse than he that envieth himself; and this is a recompence of his wicked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e doeth good, he doeth it unwillingly; and at the last he will declare his wickedn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vious man hath a wicked eye; he turneth away his face, and despiseth m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2026-06-19T07:50:06Z</dcterms:created>
  <dcterms:modified xsi:type="dcterms:W3CDTF">2026-06-19T07:50:06Z</dcterms:modified>
  <dc:title>Bible.com.au: Ecclesiasticus 14:1-27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