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vetous man’s eye is not satisfied with his portion; and the iniquity of the wicked drieth up his so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eye envieth his bread, and he is a niggard at his ta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ccording to thy ability do good to thyself, and give the Lord his due offer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death will not be long in coming, and that the covenant of the grave is not shewed unto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unto thy friend before thou die, and according to thy ability stretch out thy hand and give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raud not thyself of the good day, and let not the part of a good desire overpass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t thou not leave thy travails unto another? and thy labours to be divided by lot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, and take, and sanctify thy soul; for there is no seeking of dainties in the gra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waxeth old as a garment: for the covenant from the beginning is, Thou shalt die the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f the green leaves on a thick tree, some fall, and some grow; so is the generation of flesh and blood, one cometh to an end, and another is b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ath not slipped with his mouth, and is not pricked with the multitude of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k rotteth and consumeth away, and the worker thereof shall go witha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doth meditate good things in wisdom, and that reasoneth of holy things by his understand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nsidereth her ways in his heart shall also have understanding in her secret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fter her as one that traceth, and lie in wait in her w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rieth in at her windows shall also hearken at her doo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oth lodge near her house shall also fasten a pin in her wal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pitch his tent nigh unto her, and shall lodge in a lodging where good things a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t his children under her shelter, and shall lodge under her branch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er he shall be covered from heat, and in her glory shall he dwe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conscience hath not condemned him, and who is not fallen from his hope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re not comely for a niggard: and what should an envious man do with mone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by defrauding his own soul gathereth for others, that shall spend his goods riotous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evil to himself, to whom will he be good? he shall not take pleasure in his go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worse than he that envieth himself; and this is a recompence of his wicked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doeth good, he doeth it unwillingly; and at the last he will declare his wic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vious man hath a wicked eye; he turneth away his face, and despiseth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2026-08-13T20:59:26Z</dcterms:created>
  <dcterms:modified xsi:type="dcterms:W3CDTF">2026-08-13T20:59:26Z</dcterms:modified>
  <dc:title>Bible.com.au: Ecclesiasticus 14:1-27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