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1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ou be invited of a mighty man, withdraw thyself, and so much the more will he invit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ress thou not upon him, lest thou be put back; stand not far off, lest thou be forgott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fect not to be made equal unto him in talk, and believe not his many words: for with much communication will he tempt thee, and smiling upon thee will get out thy secr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cruelly he will lay up thy words, and will not spare to do thee hurt, and to put thee in pri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bserve, and take good heed, for thou walkest in peril of thy overthrowing: when thou hearest these things, awake in thy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ve the Lord all thy life, and call upon him for thy salv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beast loveth his like, and every man loveth his neighb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flesh consorteth according to kind, and a man will cleave to his li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fellowship hath the wolf with the lamb? so the sinner with the god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agreement is there between the hyena and a dog? and what peace between the rich and the po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toucheth pitch shall be defiled therewith; and he that hath fellowship with a proud man shall be like un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wild ass is the lion’s prey in the wilderness: so the rich eat up the po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proud hate humility: so doth the rich abhor the po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rich man beginning to fall is held up of his friends: but a poor man being down is thrust away by his frie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rich man is fallen, he hath many helpers: he speaketh things not to be spoken, and yet men justify him: the poor man slipped, and yet they rebuked him too; he spake wisely, and could have no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 rich man speaketh, every man holdeth his tongue, and, look, what he saith, they extol it to the clouds: but if the poor man speak, they say, What fellow is this? and if he stumble, they will help to overthrow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iches are good unto him that hath no sin, and poverty is evil in the mouth of the ungod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heart of a man changeth his countenance, whether it be for good or evil: and a merry heart maketh a cheerful countena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cheerful countenance is a token of a heart that is in prosperity; and the finding out of parables is a wearisome labour of the mi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rden not thyself above thy power while thou livest; and have no fellowship with one that is mightier and richer than thyself: for how agree the kettle and the earthen pot together? for if the one be smitten against the other, it shall be bro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ich man hath done wrong, and yet he threateneth withal: the poor is wronged, and he must intreat al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ou be for his profit, he will use thee: but if thou have nothing, he will forsak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ou have any thing, he will live with thee: yea, he will make thee bare, and will not be sorry for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he have need of thee, he will deceive thee, and smile upon thee, and put thee in hope; he will speak thee fair, and say, What wantest th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ill shame thee by his meats, until he have drawn thee dry twice or thrice, and at the last he will laugh thee to scorn afterward, when he seeth thee, he will forsake thee, and shake his head at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ware that thou be not deceived and brought down in thy jollity.]]></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2026-06-12T01:44:27Z</dcterms:created>
  <dcterms:modified xsi:type="dcterms:W3CDTF">2026-06-12T01:44:27Z</dcterms:modified>
  <dc:title>Bible.com.au: Ecclesiasticus 13:1-26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