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4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1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prosperity of a man enemies will be grieved: but in his adversity even a friend will dep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trust thine enemy: for like as iron rusteth, so is his wicked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umble himself, and go crouching, yet take good heed and beware of him, and thou shalt be unto him as if thou hadst wiped a lookingglass, and thou shalt know that his rust hath not been altogether wiped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him not by thee, lest, when he hath overthrown thee, he stand up in thy place; neither let him sit at thy right hand, lest he seek to take thy seat, and thou at the last remember my words, and be pricked therewi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pity a charmer that is bitten with a serpent, or any such as come nigh wild beast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one that goeth to a sinner, and is defiled with him in his sins, who will pity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while he will abide with thee, but if thou begin to fall, he will not tar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nemy speaketh sweetly with his lips, but in his heart he imagineth how to throw thee into a pit: he will weep with his eyes, but if he find opportunity, he will not be satisfied with bl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dversity come upon thee, thou shalt find him there first; and though he pretend to help thee, yet shall he undermine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hake his head, and clap his hands, and whisper much, and change his countena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wilt do good know to whom thou doest it; so shalt thou be thanked for thy benefi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to the godly man, and thou shalt find a recompence; and if not from him, yet from the most Hig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an no good come to him that is always occupied in evil, nor to him that giveth no alm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o the godly man, and help not a sinn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ell unto him that is lowly, but give not to the ungodly: hold back thy bread, and give it not unto him, lest he overmaster thee thereby: for else thou shalt receive twice as much evil for all the good thou shalt have done un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st High hateth sinners, and will repay vengeance unto the ungodly, and keepeth them against the mighty day of their punish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good, and help not the sinn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cannot be known in prosperity: and an enemy cannot be hidden in advers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2026-06-24T11:06:59Z</dcterms:created>
  <dcterms:modified xsi:type="dcterms:W3CDTF">2026-06-24T11:06:59Z</dcterms:modified>
  <dc:title>Bible.com.au: Ecclesiasticus 12:1-18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