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presProps" Target="presProps.xml"/>
  <Relationship Id="rId40" Type="http://schemas.openxmlformats.org/officeDocument/2006/relationships/viewProps" Target="viewProps.xml"/>
  <Relationship Id="rId4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76320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cclesiasticus 11:1-34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trive not in a matter that concerneth thee not; and sit not in judgment with sinners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son, meddle not with many matters: for if thou meddle much, thou shalt not be innocent; and if thou follow after, thou shalt not obtain, neither shalt thou escape by fleeing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is one that laboureth, and taketh pains, and maketh haste, and is so much the more behind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gain, there is another that is slow, and hath need of help, wanting ability, and full of poverty; yet the eye of the Lord looked upon him for good, and set him up from his low estate,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lifted up his head from misery; so that many that saw it marvelled at him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osperity and adversity, life and death, poverty and riches, come of the Lord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sdom, knowledge, and understanding of the law, are of the Lord: love, and the way of good works, are from him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rror and darkness had their beginning together with sinners: and evil shall wax old with them that glory therein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gift of the Lord remaineth with the ungodly, and his favour bringeth prosperity for ever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is that waxeth rich by his wariness and pinching, and this is the portion of his reward: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sdom lifteth up the head of him that is of low degree, and maketh him to sit among great men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reas he saith, I have found rest, and now will eat continually of my goods; and yet he knoweth not what time shall come upon him, and that he must leave those things to others, and die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 stedfast in thy covenant, and be conversant therein, and wax old in thy work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rvel not at the works of sinners; but trust in the Lord, and abide in thy labour: for it is an easy thing in the sight of the Lord on the sudden to make a poor man rich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blessing of the Lord is in the reward of the godly, and suddenly he maketh his blessing flourish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ay not, What profit is there of my service? and what good things shall I have hereafter?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gain, say not, I have enough, and possess many things, and what evil shall I have hereafter?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e day of prosperity there is a forgetfulness of affliction: and in the day of affliction there is no more remembrance of prosperity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t is an easy thing unto the Lord in the day of death to reward a man according to his ways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affliction of an hour maketh a man forget pleasure: and in his end his deeds shall be discovered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udge none blessed before his death: for a man shall be known in his children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ommend not a man for his beauty; neither abhor a man for his outward appearance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ring not every man into thine house: for the deceitful man hath many trains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ke as a partridge taken and kept in a cage, so is the heart of the proud; and like as a spy, watcheth he for thy fall: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he lieth in wait, and turneth good into evil, and in things worthy praise will lay blame upon thee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f a spark of fire a heap of coals is kindled: and a sinful man layeth wait for blood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ake heed of a mischievous man, for he worketh wickedness; lest he bring upon thee a perpetual blot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ceive a stranger into thine house, and he will disturb thee, and turn thee out of thine own.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bee is little among such as fly; but her fruit is the chief of sweet thing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oast not of thy clothing and raiment, and exalt not thyself in the day of honour: for the works of the Lord are wonderful, and his works among men are hidden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ny kings have sat down upon the ground; and one that was never thought of hath worn the crown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ny mighty men have been greatly disgraced; and the honourable delivered into other men’s hand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lame not before thou hast examined the truth: understand first, and then rebuk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swer not before thou hast heard the cause: neither interrupt men in the midst of their talk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1">
  <a:themeElements>
    <a:clrScheme name="Theme8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2026-06-06T11:55:33Z</dcterms:created>
  <dcterms:modified xsi:type="dcterms:W3CDTF">2026-06-06T11:55:33Z</dcterms:modified>
  <dc:title>Bible.com.au: Ecclesiasticus 11:1-34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