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in a matter that concerneth thee not; and sit not in judgment with sinn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meddle not with many matters: for if thou meddle much, thou shalt not be innocent; and if thou follow after, thou shalt not obtain, neither shalt thou escape by flee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laboureth, and taketh pains, and maketh haste, and is so much the more beh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re is another that is slow, and hath need of help, wanting ability, and full of poverty; yet the eye of the Lord looked upon him for good, and set him up from his low estat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fted up his head from misery; so that many that saw it marvelled at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sperity and adversity, life and death, poverty and riches, come of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, knowledge, and understanding of the law, are of the Lord: love, and the way of good works, are from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ror and darkness had their beginning together with sinners: and evil shall wax old with them that glory there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ft of the Lord remaineth with the ungodly, and his favour bringeth prosperity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waxeth rich by his wariness and pinching, and this is the portion of his rewar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lifteth up the head of him that is of low degree, and maketh him to sit among great m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he saith, I have found rest, and now will eat continually of my goods; and yet he knoweth not what time shall come upon him, and that he must leave those things to others, and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edfast in thy covenant, and be conversant therein, and wax old in thy wor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 at the works of sinners; but trust in the Lord, and abide in thy labour: for it is an easy thing in the sight of the Lord on the sudden to make a poor man ric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 is in the reward of the godly, and suddenly he maketh his blessing flouris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What profit is there of my service? and what good things shall I have hereafter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say not, I have enough, and possess many things, and what evil shall I have hereafter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prosperity there is a forgetfulness of affliction: and in the day of affliction there is no more remembrance of prosperi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n easy thing unto the Lord in the day of death to reward a man according to his way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ffliction of an hour maketh a man forget pleasure: and in his end his deeds shall be discover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ne blessed before his death: for a man shall be known in his childr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end not a man for his beauty; neither abhor a man for his outward appearan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t every man into thine house: for the deceitful man hath many trai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partridge taken and kept in a cage, so is the heart of the proud; and like as a spy, watcheth he for thy fall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ieth in wait, and turneth good into evil, and in things worthy praise will lay blame upon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spark of fire a heap of coals is kindled: and a sinful man layeth wait for bl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of a mischievous man, for he worketh wickedness; lest he bring upon thee a perpetual bl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a stranger into thine house, and he will disturb thee, and turn thee out of thine ow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e is little among such as fly; but her fruit is the chief of sweet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of thy clothing and raiment, and exalt not thyself in the day of honour: for the works of the Lord are wonderful, and his works among men are hidd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kings have sat down upon the ground; and one that was never thought of hath worn the cr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mighty men have been greatly disgraced; and the honourable delivered into other men’s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ame not before thou hast examined the truth: understand first, and then rebuk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before thou hast heard the cause: neither interrupt men in the midst of their tal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2026-08-06T16:06:21Z</dcterms:created>
  <dcterms:modified xsi:type="dcterms:W3CDTF">2026-08-06T16:06:21Z</dcterms:modified>
  <dc:title>Bible.com.au: Ecclesiasticus 11:1-34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