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7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1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earth and ashes proud? There is not a more wicked thing than a covetous man: for such an one setteth his own soul to sale; because while he liveth he casteth away his bowe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ysician cutteth off a long disease; and he that is to day a king to morrow sha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a man is dead, he shall inherit creeping things, beasts, and worm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pride is when one departeth from God, and his heart is turned away from his Mak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ride is the beginning of sin, and he that hath it shall pour out abomination: and therefore the Lord brought upon them strange calamities, and overthrew them utterl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cast down the thrones of proud princes, and set up the meek in their stea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plucked up the roots of the proud nations, and planted the lowly in their pl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verthrew countries of the heathen, and destroyed them to the foundation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some of them away, and destroyed them, and hath made their memorial to cease from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was not made for men, nor furious anger for them that are born of a wom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judge will instruct his people; and the government of a prudent man is well order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 Lord are a sure seed, and they that love him an honourable plant: they that regard not the law are a dishonourable seed; they that transgress the commandments are a deceivable se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brethren he that is chief is honorable; so are they that fear the Lord in his ey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goeth before the obtaining of authority: but roughness and pride is the losing thereo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he be rich, noble, or poor, their glory is the fear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meet to despise the poor man that hath understanding; neither is it convenient to magnify a sinful m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men, and judges, and potentates, shall be honoured; yet is there none of them greater than he that feareth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servant that is wise shall they that are free do service: and he that hath knowledge will not grudge when he is reform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overwise in doing thy business; and boast not thyself in the time of thy distr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he that laboureth, and aboundeth in all things, than he that boasteth himself, and wanteth br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lorify thy soul in meekness, and give it honour according to the dignity thereo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judge of the people is himself, so are his officers; and what manner of man the ruler of the city is, such are all they that dwell therei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justify him that sinneth against his own soul? and who will honour him that dishonoureth his own lif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man is honoured for his skill, and the rich man is honoured for his rich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honoured in poverty, how much more in riches? and he that is dishonourable in riches, how much more in poverty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wise king destroyeth his people; but through the prudence of them which are in authority the city shall be inhabi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wer of the earth is in the hand of the Lord, and in due time he will set over it one that is profi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and of God is the prosperity of man: and upon the person of the scribe shall he lay his honou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not hatred to thy neighbour for every wrong; and do nothing at all by injurious practic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is hateful before God and man: and by both doth one commit iniqu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unrighteous dealings, injuries, and riches got by deceit, the kingdom is translated from one people to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2026-06-24T13:58:35Z</dcterms:created>
  <dcterms:modified xsi:type="dcterms:W3CDTF">2026-06-24T13:58:35Z</dcterms:modified>
  <dc:title>Bible.com.au: Ecclesiasticus 10:1-31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