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82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10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is earth and ashes proud? There is not a more wicked thing than a covetous man: for such an one setteth his own soul to sale; because while he liveth he casteth away his bowel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hysician cutteth off a long disease; and he that is to day a king to morrow shall di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a man is dead, he shall inherit creeping things, beasts, and worm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ginning of pride is when one departeth from God, and his heart is turned away from his Mak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pride is the beginning of sin, and he that hath it shall pour out abomination: and therefore the Lord brought upon them strange calamities, and overthrew them utterl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cast down the thrones of proud princes, and set up the meek in their stea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plucked up the roots of the proud nations, and planted the lowly in their pla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verthrew countries of the heathen, and destroyed them to the foundations of the ear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ook some of them away, and destroyed them, and hath made their memorial to cease from the ear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de was not made for men, nor furious anger for them that are born of a woma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judge will instruct his people; and the government of a prudent man is well ordere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fear the Lord are a sure seed, and they that love him an honourable plant: they that regard not the law are a dishonourable seed; they that transgress the commandments are a deceivable se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ng brethren he that is chief is honorable; so are they that fear the Lord in his ey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goeth before the obtaining of authority: but roughness and pride is the losing thereof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ther he be rich, noble, or poor, their glory is the fear of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meet to despise the poor man that hath understanding; neither is it convenient to magnify a sinful ma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men, and judges, and potentates, shall be honoured; yet is there none of them greater than he that feareth the Lor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 servant that is wise shall they that are free do service: and he that hath knowledge will not grudge when he is reform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overwise in doing thy business; and boast not thyself in the time of thy distres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he that laboureth, and aboundeth in all things, than he that boasteth himself, and wanteth brea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glorify thy soul in meekness, and give it honour according to the dignity thereof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judge of the people is himself, so are his officers; and what manner of man the ruler of the city is, such are all they that dwell therei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justify him that sinneth against his own soul? and who will honour him that dishonoureth his own life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man is honoured for his skill, and the rich man is honoured for his rich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honoured in poverty, how much more in riches? and he that is dishonourable in riches, how much more in poverty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unwise king destroyeth his people; but through the prudence of them which are in authority the city shall be inhabit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wer of the earth is in the hand of the Lord, and in due time he will set over it one that is profitab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hand of God is the prosperity of man: and upon the person of the scribe shall he lay his honou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r not hatred to thy neighbour for every wrong; and do nothing at all by injurious practic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de is hateful before God and man: and by both doth one commit iniquit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unrighteous dealings, injuries, and riches got by deceit, the kingdom is translated from one people to anot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2026-06-24T14:39:52Z</dcterms:created>
  <dcterms:modified xsi:type="dcterms:W3CDTF">2026-06-24T14:39:52Z</dcterms:modified>
  <dc:title>Bible.com.au: Ecclesiasticus 10:1-31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