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presProps" Target="presProps.xml"/>
  <Relationship Id="rId74" Type="http://schemas.openxmlformats.org/officeDocument/2006/relationships/viewProps" Target="viewProps.xml"/>
  <Relationship Id="rId7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054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ng of the Three 1:1-6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walked in the midst of the fire, praising God, and blessing the Lor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zarias stood up, and prayed on this manner; and opening his mouth in the midst of the fire said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art thou, O Lord God of our fathers: thy name is worthy to be praised and glorified for evermore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art righteous in all the things that thou hast done to us: yea, true are all thy works, thy ways are right, and all thy judgments trut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all the things that thou hast brought upon us, and upon the holy city of our fathers, even Jerusalem, thou hast executed true judgment: for according to truth and judgment didst thou bring all these things upon us because of our sin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e have sinned and committed iniquity, departing from the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all things have we trespassed, and not obeyed thy commandments, nor kept them, neither done as thou hast commanded us, that it might go well with u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all that thou hast brought upon us, and every thing that thou hast done to us, thou hast done in true judgmen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didst deliver us into the hands of lawless enemies, most hateful forsakers of God, and to an unjust king, and the most wicked in all the worl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w we cannot open our mouths, we are become a shame and reproach to thy servants; and to them that worship the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deliver us not up wholly, for thy name’s sake, neither disannul thou thy covenant: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cause not thy mercy to depart from us, for thy beloved Abraham’s sake, for thy servant Issac’s sake, and for thy holy Israel’s sake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whom thou hast spoken and promised, that thou wouldest multiply their seed as the stars of heaven, and as the sand that lieth upon the seashor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e, O Lord, are become less than any nation, and be kept under this day in all the world because of our sin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ither is there at this time prince, or prophet, or leader, or burnt offering, or sacrifice, or oblation, or incense, or place to sacrifice before thee, and to find merc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vertheless in a contrite heart and an humble spirit let us be accepte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as in the burnt offerings of rams and bullocks, and like as in ten thousands of fat lambs: so let our sacrifice be in thy sight this day, and grant that we may wholly go after thee: for they shall not be confounded that put their trust in the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w we follow thee with all our heart, we fear thee, and seek thy fac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ut us not to shame: but deal with us after thy lovingkindness, and according to the multitude of thy mercie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liver us also according to thy marvellous works, and give glory to thy name, O Lord: and let all them that do thy servants hurt be ashamed;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let them be confounded in all their power and might, and let their strength be broken;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let them know that thou art God, the only God, and glorious over the whole worl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king’s servants, that put them in, ceased not to make the oven hot with rosin, pitch, tow, and small wood;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the flame streamed forth above the furnace forty and nine cubit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passed through, and burned those Chaldeans it found about the furnac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angel of the Lord came down into the oven together with Azarias and his fellows, and smote the flame of the fire out of the oven;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ade the midst of the furnace as it had been a moist whistling wind, so that the fire touched them not at all, neither hurt nor troubled them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three, as out of one mouth, praised, glorified, and blessed, God in the furnace, saying,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art thou, O Lord God of our fathers: and to be praised and exalted above all for ever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lessed is thy glorious and holy name: and to be praised and exalted above all for ever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art thou in the temple of thine holy glory: and to be praised and glorified above all for ever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art thou that beholdest the depths, and sittest upon the cherubims: and to be praised and exalted above all for ever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art thou on the glorious throne of thy kingdom: and to be praised and glorified above all for ever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art thou in the firmament of heaven: and above all to be praised and glorified for ever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all ye works of the Lord, bless ye the Lord: praise and exalt him above all for ever,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ye heavens, bless ye the Lord: praise and exalt him above all for ever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ye angels of the Lord, bless ye the Lord: praise and exalt him above all for ever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all ye waters that be above the heaven, bless ye the Lord: praise and exalt him above all for ever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all ye powers of the Lord, bless ye the Lord: praise and exalt him above all for ever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ye sun and moon, bless ye the Lord: praise and exalt him above all for ever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ye stars of heaven, bless ye the Lord: praise and exalt him above all for ever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every shower and dew, bless ye the Lord: praise and exalt him above all for ever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all ye winds, bless ye the Lord: praise and exalt him above all for ever,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ye fire and heat, bless ye the Lord: praise and exalt him above all for ever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ye winter and summer, bless ye the Lord: praise and exalt him above all for ever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ye dews and storms of snow, bless ye the Lord: praise and exalt him above all for ever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ye nights and days, bless ye the Lord: bless and exalt him above all for ever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ye light and darkness, bless ye the Lord: praise and exalt him above all for ever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ye ice and cold, bless ye the Lord: praise and exalt him above all for ever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ye frost and snow, bless ye the Lord: praise and exalt him above all for ever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ye lightnings and clouds, bless ye the Lord: praise and exalt him above all for ever.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et the earth bless the Lord: praise and exalt him above all for ever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ye mountains and little hills, bless ye the Lord: praise and exalt him above all for ever.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all ye things that grow in the earth, bless ye the Lord: praise and exalt him above all for ever.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ye mountains, bless ye the Lord: Praise and exalt him above all for ever.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ye seas and rivers, bless ye the Lord: praise and exalt him above all for ever.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ye whales, and all that move in the waters, bless ye the Lord: praise and exalt him above all for ever.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all ye fowls of the air, bless ye the Lord: praise and exalt him above all for ever.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all ye beasts and cattle, bless ye the Lord: praise and exalt him above all for ever.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ye children of men, bless ye the Lord: praise and exalt him above all for ever.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Israel, bless ye the Lord: praise and exalt him above all for ever.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ye priests of the Lord, bless ye the Lord: praise and exalt him above all for ever.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ye servants of the Lord, bless ye the Lord: praise and exalt him above all for ever.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ye spirits and souls of the righteous, bless ye the Lord: praise and exalt him above all for ever.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ye holy and humble men of heart, bless ye the Lord: praise and exalt him above all for ever.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Ananias, Azarias, and Misael, bless ye the Lord: praise and exalt him above all for ever: for he hath delivered us from hell, and saved us from the hand of death, and delivered us out of the midst of the furnace and burning flame: even out of the midst of the fire hath he delivered us.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give thanks unto the Lord, because he is gracious: for his mercy endureth for ever.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all ye that worship the Lord, bless the God of gods, praise him, and give him thanks: for his mercy endureth for ever.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8">
  <a:themeElements>
    <a:clrScheme name="Theme4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2026-10-22T17:13:15Z</dcterms:created>
  <dcterms:modified xsi:type="dcterms:W3CDTF">2026-10-22T17:13:15Z</dcterms:modified>
  <dc:title>Bible.com.au: Song of the Three 1:1-68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