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presProps" Target="presProps.xml"/>
  <Relationship Id="rId74" Type="http://schemas.openxmlformats.org/officeDocument/2006/relationships/viewProps" Target="viewProps.xml"/>
  <Relationship Id="rId7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the Three 1:1-6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didst deliver us into the hands of lawless enemies, most hateful forsakers of God, and to an unjust king, and the most wicked in all the wor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e cannot open our mouths, we are become a shame and reproach to thy servants; and to them that worship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deliver us not up wholly, for thy name’s sake, neither disannul thou thy covenant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use not thy mercy to depart from us, for thy beloved Abraham’s sake, for thy servant Issac’s sake, and for thy holy Israel’s sak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thou hast spoken and promised, that thou wouldest multiply their seed as the stars of heaven, and as the sand that lieth upon the seash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, O Lord, are become less than any nation, and be kept under this day in all the world because of our s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s there at this time prince, or prophet, or leader, or burnt offering, or sacrifice, or oblation, or incense, or place to sacrifice before thee, and to find merc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n a contrite heart and an humble spirit let us be accep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in the burnt offerings of rams and bullocks, and like as in ten thousands of fat lambs: so let our sacrifice be in thy sight this day, and grant that we may wholly go after thee: for they shall not be confounded that put their trust in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e follow thee with all our heart, we fear thee, and seek thy f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alked in the midst of the fire, praising God, and blessing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us not to shame: but deal with us after thy lovingkindness, and according to the multitude of thy merc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us also according to thy marvellous works, and give glory to thy name, O Lord: and let all them that do thy servants hurt be ashame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be confounded in all their power and might, and let their strength be broken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know that thou art God, the only God, and glorious over the whole wor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’s servants, that put them in, ceased not to make the oven hot with rosin, pitch, tow, and small woo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flame streamed forth above the furnace forty and nine cubi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passed through, and burned those Chaldeans it found about the furn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angel of the Lord came down into the oven together with Azarias and his fellows, and smote the flame of the fire out of the oven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the midst of the furnace as it had been a moist whistling wind, so that the fire touched them not at all, neither hurt nor troubled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three, as out of one mouth, praised, glorified, and blessed, God in the furnac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zarias stood up, and prayed on this manner; and opening his mouth in the midst of the fire sai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ord God of our fathers: and to be praised and exalted above all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essed is thy glorious and holy name: and to be praised and exalted above all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in the temple of thine holy glory: and to be praised and glorified above all for ev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that beholdest the depths, and sittest upon the cherubims: and to be praised and exalted above all for 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on the glorious throne of thy kingdom: and to be praised and glorified above all for ev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 in the firmament of heaven: and above all to be praised and glorified for ev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works of the Lord, bless ye the Lord: praise and exalt him above all for ever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heavens, bless ye the Lord: praise and exalt him above all for ev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angel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waters that be above the heaven, bless ye the Lord: praise and exalt him above all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ord God of our fathers: thy name is worthy to be praised and glorified for evermore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power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un and moon, bless ye the Lord: praise and exalt him above all for ever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tars of heaven, bless ye the Lord: praise and exalt him above all for e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very shower and dew, bless ye the Lord: praise and exalt him above all for ever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winds, bless ye the Lord: praise and exalt him above all for ever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fire and heat, bless ye the Lord: praise and exalt him above all for ever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winter and summer, bless ye the Lord: praise and exalt him above all for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dews and storms of snow, bless ye the Lord: praise and exalt him above all for ever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nights and days, bless ye the Lord: bless and exalt him above all for ever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light and darkness, bless ye the Lord: praise and exalt him above all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righteous in all the things that thou hast done to us: yea, true are all thy works, thy ways are right, and all thy judgments tru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ice and cold, bless ye the Lord: praise and exalt him above all for ever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frost and snow, bless ye the Lord: praise and exalt him above all for ever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lightnings and clouds, bless ye the Lord: praise and exalt him above all for eve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the earth bless the Lord: praise and exalt him above all for ever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mountains and little hills, bless ye the Lord: praise and exalt him above all for ever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things that grow in the earth, bless ye the Lord: praise and exalt him above all for ever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mountains, bless ye the Lord: Praise and exalt him above all for ever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as and rivers, bless ye the Lord: praise and exalt him above all for ever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whales, and all that move in the waters, bless ye the Lord: praise and exalt him above all for ever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fowls of the air, bless ye the Lord: praise and exalt him above all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e things that thou hast brought upon us, and upon the holy city of our fathers, even Jerusalem, thou hast executed true judgment: for according to truth and judgment didst thou bring all these things upon us because of our sin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beasts and cattle, bless ye the Lord: praise and exalt him above all for ever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children of men, bless ye the Lord: praise and exalt him above all for ever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bless ye the Lord: praise and exalt him above all for ever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priest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rvants of the Lord, bless ye the Lord: praise and exalt him above all for ever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pirits and souls of the righteous, bless ye the Lord: praise and exalt him above all for ever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holy and humble men of heart, bless ye the Lord: praise and exalt him above all for ever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nanias, Azarias, and Misael, bless ye the Lord: praise and exalt him above all for ever: for he hath delivered us from hell, and saved us from the hand of death, and delivered us out of the midst of the furnace and burning flame: even out of the midst of the fire hath he delivered us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, because he is gracious: for his mercy endureth for ever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all ye that worship the Lord, bless the God of gods, praise him, and give him thanks: for his mercy endureth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sinned and committed iniquity, departing from thee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have we trespassed, and not obeyed thy commandments, nor kept them, neither done as thou hast commanded us, that it might go well with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ll that thou hast brought upon us, and every thing that thou hast done to us, thou hast done in true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2026-06-26T15:29:58Z</dcterms:created>
  <dcterms:modified xsi:type="dcterms:W3CDTF">2026-06-26T15:29:58Z</dcterms:modified>
  <dc:title>Bible.com.au: Song of the Three 1:1-68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