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3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uth 1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rant you that ye may find rest, each of you in the house of her husband. Then she kissed them; and they lifted up their voice, and wep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er, Surely we will return with thee unto thy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omi said, Turn again, my daughters: why will ye go with me? are there yet any more sons in my womb, that they may be your husband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gain, my daughters, go your way; for I am too old to have an husband. If I should say, I have hope, if I should have an husband also to night, and should also bear son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ye tarry for them till they were grown? would ye stay for them from having husbands? nay, my daughters; for it grieveth me much for your sakes that the hand of the LORD is gone out against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lifted up their voice, and wept again: and Orpah kissed her mother in law; but Ruth clave unto 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aid, Behold, thy sister in law is gone back unto her people, and unto her gods: return thou after thy sister in law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uth said, Intreat me not to leave thee, or to return from following after thee: for whither thou goest, I will go; and where thou lodgest, I will lodge: thy people shall be my people, and thy God my God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ou diest, will I die, and there will I be buried: the LORD do so to me, and more also, if ought but death part thee and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he saw that she was stedfastly minded to go with her, then she left speaking unto 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t came to pass in the days when the judges ruled, that there was a famine in the land. And a certain man of Beth-lehem-judah went to sojourn in the country of Moab, he, and his wife, and his two s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two went until they came to Beth-lehem. And it came to pass, when they were come to Beth-lehem, that all the city was moved about them, and they said, Is this Naomi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aid unto them, Call me not Naomi, call me Mara: for the Almighty hath dealt very bitterly with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out full, and the LORD hath brought me home again empty: why then call ye me Naomi, seeing the LORD hath testified against me, and the Almighty hath afflicted me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Naomi returned, and Ruth the Moabitess, her daughter in law, with her, which returned out of the country of Moab: and they came to Beth-lehem in the beginning of barley harve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e man was Elimelech, and the name of his wife Naomi, and the name of his two sons Mahlon and Chilion, Ephrathites of Beth-lehem-judah. And they came into the country of Moab, and continued the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melech Naomi’s husband died; and she was left, and her two s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ook them wives of the women of Moab; the name of the one was Orpah, and the name of the other Ruth: and they dwelled there about ten yea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hlon and Chilion died also both of them; and the woman was left of her two sons and her husb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e arose with her daughters in law, that she might return from the country of Moab: for she had heard in the country of Moab how that the LORD had visited his people in giving them br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he went forth out of the place where she was, and her two daughters in law with her; and they went on the way to return unto the land of Jud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omi said unto her two daughters in law, Go, return each to her mother’s house: the LORD deal kindly with you, as ye have dealt with the dead, and with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2026-08-13T20:47:20Z</dcterms:created>
  <dcterms:modified xsi:type="dcterms:W3CDTF">2026-08-13T20:47:20Z</dcterms:modified>
  <dc:title>Bible.com.au: Ruth 1:1-22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