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is the word of promise, At this time will I come, and Sara shall have a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t only this; but when Rebecca also had conceived by one, even by our father Isaa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children being not yet born, neither having done any good or evil, that the purpose of God according to election might stand, not of works, but of him that calle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 said unto her, The elder shall serve the you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it is written, Jacob have I loved, but Esau have I ha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at shall we say then? Is there unrighteousness with God? God forb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he saith to Moses, I will have mercy on whom I will have mercy, and I will have compassion on whom I will have compas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n it is not of him that willeth, nor of him that runneth, but of God that sheweth merc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scripture saith unto Pharaoh, Even for this same purpose have I raised thee up, that I might shew my power in thee, and that my name might be declared throughout all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hath he mercy on whom he will have mercy, and whom he will he hardene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y the truth in Christ, I lie not, my conscience also bearing me witness in the Holy Gho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wilt say then unto me, Why doth he yet find fault? For who hath resisted his wi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ay but, O man, who art thou that repliest against God? Shall the thing formed say to him that formed it, Why hast thou made me th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ath not the potter power over the clay, of the same lump to make one vessel unto honour, and another unto dishono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if God, willing to shew his wrath, and to make his power known, endured with much longsuffering the vessels of wrath fitted to destruc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at he might make known the riches of his glory on the vessels of mercy, which he had afore prepared unto glo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n us, whom he hath called, not of the Jews only, but also of the Gentil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he saith also in Osee, I will call them my people, which were not my people; and her beloved, which was not belov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shall come to pass, that in the place where it was said unto them, Ye are not my people; there shall they be called the children of the living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saias also crieth concerning Israel, Though the number of the children of Israel be as the sand of the sea, a remnant shall be sa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he will finish the work, and cut it short in righteousness: because a short work will the Lord make upon the ear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 have great heaviness and continual sorrow in my hea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s Esaias said before, Except the Lord of Sabaoth had left us a seed, we had been as Sodoma, and been made like unto Gomorrh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at shall we say then? That the Gentiles, which followed not after righteousness, have attained to righteousness, even the righteousness which is of fai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Israel, which followed after the law of righteousness, hath not attained to the law of righteous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refore? Because they sought it not by faith, but as it were by the works of the law. For they stumbled at that stumblingst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it is written, Behold, I lay in Sion a stumblingstone and rock of offence: and whosoever believeth on him shall not be asham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 could wish that myself were accursed from Christ for my brethren, my kinsmen according to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are Israelites; to whom pertaineth the adoption, and the glory, and the covenants, and the giving of the law, and the service of God, and the promi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se are the fathers, and of whom as concerning the flesh Christ came, who is over all, God blessed for ever. A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t as though the word of God hath taken none effect. For they are not all Israel, which ar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because they are the seed of Abraham, are they all children: but, In Isaac shall thy seed be ca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is, They which are the children of the flesh, these are not the children of God: but the children of the promise are counted for the seed.]]></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2026-06-14T10:44:22Z</dcterms:created>
  <dcterms:modified xsi:type="dcterms:W3CDTF">2026-06-14T10:44:22Z</dcterms:modified>
  <dc:title>Bible.com.au: Romans 9:1-33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