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7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live without the law once: but when the commandment came, sin revived, and I di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ommandment, which was ordained to life, I found to be un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, taking occasion by the commandment, deceived me, and by it slew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 law is holy, and the commandment holy, and just, and g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en that which is good made death unto me? God forbid. But sin, that it might appear sin, working death in me by that which is good; that sin by the commandment might become exceeding sinfu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that the law is spiritual: but I am carnal, sold under s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I do I allow not: for what I would, that do I not; but what I hate, that do 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I do that which I would not, I consent unto the law that it is g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 it is no more I that do it, but sin that dwelleth in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in me (that is, in my flesh,) dwelleth no good thing: for to will is present with me; but how to perform that which is good I find no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brethren, (for I speak to them that know the law,) how that the law hath dominion over a man as long as he liveth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ood that I would I do not: but the evil which I would not, that I d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I do that I would not, it is no more I that do it, but sin that dwelleth in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then a law, that, when I would do good, evil is present with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light in the law of God after the inward ma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ee another law in my members, warring against the law of my mind, and bringing me into captivity to the law of sin which is in my memb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wretched man that I am! who shall deliver me from the body of this death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God through Jesus Christ our Lord. So then with the mind I myself serve the law of God; but with the flesh the law of s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man which hath an husband is bound by the law to her husband so long as he liveth; but if the husband be dead, she is loosed from the law of her husb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if, while her husband liveth, she be married to another man, she shall be called an adulteress: but if her husband be dead, she is free from that law; so that she is no adulteress, though she be married to another ma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, ye also are become dead to the law by the body of Christ; that ye should be married to another, even to him who is raised from the dead, that we should bring forth fruit unto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we were in the flesh, the motions of sins, which were by the law, did work in our members to bring forth fruit unto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we are delivered from the law, that being dead wherein we were held; that we should serve in newness of spirit, and not in the oldness of the lett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we say then? Is the law sin? God forbid. Nay, I had not known sin, but by the law: for I had not known lust, except the law had said, Thou shalt not cov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, taking occasion by the commandment, wrought in me all manner of concupiscence. For without the law sin was d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2026-06-04T08:46:01Z</dcterms:created>
  <dcterms:modified xsi:type="dcterms:W3CDTF">2026-06-04T08:46:01Z</dcterms:modified>
  <dc:title>Bible.com.au: Romans 7:1-25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