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98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ch more then, being now justified by his blood, we shall be saved from wrath throug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f, when we were enemies, we were reconciled to God by the death of his Son, much more, being reconciled, we shall be saved by his l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t only so, but we also joy in God through our Lord Jesus Christ, by whom we have now received the atone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as by one man sin entered into the world, and death by sin; and so death passed upon all men, for that all have sinn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until the law sin was in the world: but sin is not imputed when there is no l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vertheless death reigned from Adam to Moses, even over them that had not sinned after the similitude of Adam’s transgression, who is the figure of him that was to co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not as the offence, so also is the free gift. For if through the offence of one many be dead, much more the grace of God, and the gift by grace, which is by one man, Jesus Christ, hath abounded unto man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not as it was by one that sinned, so is the gift: for the judgment was by one to condemnation, but the free gift is of many offences unto justific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f by one man’s offence death reigned by one; much more they which receive abundance of grace and of the gift of righteousness shall reign in life by one, Jesus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as by the offence of one judgment came upon all men to condemnation; even so by the righteousness of one the free gift came upon all men unto justification of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being justified by faith, we have peace with God through our Lord Jesus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as by one man’s disobedience many were made sinners, so by the obedience of one shall many be made righteo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eover the law entered, that the offence might abound. But where sin abounded, grace did much more abou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as sin hath reigned unto death, even so might grace reign through righteousness unto eternal life by Jesus Christ our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y whom also we have access by faith into this grace wherein we stand, and rejoice in hope of the glory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not only so, but we glory in tribulations also: knowing that tribulation worketh patie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patience, experience; and experience, hop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ope maketh not ashamed; because the love of God is shed abroad in our hearts by the Holy Ghost which is given unto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when we were yet without strength, in due time Christ died for the ungod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scarcely for a righteous man will one die: yet peradventure for a good man some would even dare to di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God commendeth his love toward us, in that, while we were yet sinners, Christ died for us.]]></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2026-07-23T10:46:24Z</dcterms:created>
  <dcterms:modified xsi:type="dcterms:W3CDTF">2026-07-23T10:46:24Z</dcterms:modified>
  <dc:title>Bible.com.au: Romans 5:1-21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