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th this blessedness then upon the circumcision only, or upon the uncircumcision also? for we say that faith was reckoned to Abraham for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was it then reckoned? when he was in circumcision, or in uncircumcision? Not in circumcision, but in uncircumc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eceived the sign of circumcision, a seal of the righteousness of the faith which he had yet being uncircumcised: that he might be the father of all them that believe, though they be not circumcised; that righteousness might be imputed unto them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ather of circumcision to them who are not of the circumcision only, but who also walk in the steps of that faith of our father Abraham, which he had being yet uncircumc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promise, that he should be the heir of the world, was not to Abraham, or to his seed, through the law, but through the righteousness of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ey which are of the law be heirs, faith is made void, and the promise made of none effe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 law worketh wrath: for where no law is, there is no transgr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t is of faith, that it might be by grace; to the end the promise might be sure to all the seed; not to that only which is of the law, but to that also which is of the faith of Abraham; who is the father of us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written, I have made thee a father of many nations,) before him whom he believed, even God, who quickeneth the dead, and calleth those things which be not as though they w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against hope believed in hope, that he might become the father of many nations; according to that which was spoken, So shall thy seed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that Abraham our father, as pertaining to the flesh, hath f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ing not weak in faith, he considered not his own body now dead, when he was about an hundred years old, neither yet the deadness of Sara’s wom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taggered not at the promise of God through unbelief; but was strong in faith, giving glory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ing fully persuaded that, what he had promised, he was able also to per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refore it was imputed to him for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t was not written for his sake alone, that it was imputed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for us also, to whom it shall be imputed, if we believe on him that raised up Jesus our Lord from the d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was delivered for our offences, and was raised again for our justif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Abraham were justified by works, he hath whereof to glory; but not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saith the scripture? Abraham believed God, and it was counted unto him for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o him that worketh is the reward not reckoned of grace, but of deb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him that worketh not, but believeth on him that justifieth the ungodly, his faith is counted for 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David also describeth the blessedness of the man, unto whom God imputeth righteousness without wor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ying, Blessed are they whose iniquities are forgiven, and whose sins are 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is the man to whom the Lord will not impute si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2026-05-21T04:31:29Z</dcterms:created>
  <dcterms:modified xsi:type="dcterms:W3CDTF">2026-05-21T04:31:29Z</dcterms:modified>
  <dc:title>Bible.com.au: Romans 4:1-25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