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1538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mans 3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advantage then hath the Jew? or what profit is there of circumcision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uch every way: chiefly, because that unto them were committed the oracles of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at if some did not believe? shall their unbelief make the faith of God without effect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forbid: yea, let God be true, but every man a liar; as it is written, That thou mightest be justified in thy sayings, and mightest overcome when thou art judg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our unrighteousness commend the righteousness of God, what shall we say? Is God unrighteous who taketh vengeance? (I speak as a man)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forbid: for then how shall God judge the world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the truth of God hath more abounded through my lie unto his glory; why yet am I also judged as a sinner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t rather, (as we be slanderously reported, and as some affirm that we say,) Let us do evil, that good may come? whose damnation is jus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then? are we better than they? No, in no wise: for we have before proved both Jews and Gentiles, that they are all under sin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it is written, There is none righteous, no, not one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ne that understandeth, there is none that seeketh after Go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all gone out of the way, they are together become unprofitable; there is none that doeth good, no, not on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throat is an open sepulchre; with their tongues they have used deceit; the poison of asps is under their lips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e mouth is full of cursing and bitterness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feet are swift to shed blood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struction and misery are in their ways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way of peace have they not known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fear of God before their ey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we know that what things soever the law saith, it saith to them who are under the law: that every mouth may be stopped, and all the world may become guilty before Go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by the deeds of the law there shall no flesh be justified in his sight: for by the law is the knowledge of si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the righteousness of God without the law is manifested, being witnessed by the law and the prophets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e righteousness of God which is by faith of Jesus Christ unto all and upon all them that believe: for there is no difference: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ll have sinned, and come short of the glory of God;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ing justified freely by his grace through the redemption that is in Christ Jesus: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m God hath set forth to be a propitiation through faith in his blood, to declare his righteousness for the remission of sins that are past, through the forbearance of God;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declare, I say, at this time his righteousness: that he might be just, and the justifier of him which believeth in Jesu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is boasting then? It is excluded. By what law? of works? Nay: but by the law of faith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we conclude that a man is justified by faith without the deeds of the law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he the God of the Jews only? is he not also of the Gentiles? Yes, of the Gentiles also: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ing it is one God, which shall justify the circumcision by faith, and uncircumcision through faith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we then make void the law through faith? God forbid: yea, we establish the law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2026-10-16T07:59:41Z</dcterms:created>
  <dcterms:modified xsi:type="dcterms:W3CDTF">2026-10-16T07:59:41Z</dcterms:modified>
  <dc:title>Bible.com.au: Romans 3:1-31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