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8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ulation and anguish, upon every soul of man that doeth evil, of the Jew first, and also of the Gentil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lory, honour, and peace, to every man that worketh good, to the Jew first, and also to the Gentil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respect of persons with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many as have sinned without law shall also perish without law: and as many as have sinned in the law shall be judged by the law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not the hearers of the law are just before God, but the doers of the law shall be justifi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 Gentiles, which have not the law, do by nature the things contained in the law, these, having not the law, are a law unto themselv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hew the work of the law written in their hearts, their conscience also bearing witness, and their thoughts the mean while accusing or else excusing one another;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when God shall judge the secrets of men by Jesus Christ according to my gosp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called a Jew, and restest in the law, and makest thy boast of Go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nowest his will, and approvest the things that are more excellent, being instructed out of the law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ou art inexcusable, O man, whosoever thou art that judgest: for wherein thou judgest another, thou condemnest thyself; for thou that judgest doest the same thin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t confident that thou thyself art a guide of the blind, a light of them which are in dark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structor of the foolish, a teacher of babes, which hast the form of knowledge and of the truth in the l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 which teachest another, teachest thou not thyself? thou that preachest a man should not steal, dost thou steal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sayest a man should not commit adultery, dost thou commit adultery? thou that abhorrest idols, dost thou commit sacrileg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makest thy boast of the law, through breaking the law dishonourest thou God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name of God is blasphemed among the Gentiles through you, as it is writt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ircumcision verily profiteth, if thou keep the law: but if thou be a breaker of the law, thy circumcision is made uncircumcis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f the uncircumcision keep the righteousness of the law, shall not his uncircumcision be counted for circumcision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not uncircumcision which is by nature, if it fulfil the law, judge thee, who by the letter and circumcision dost transgress the law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 Jew, which is one outwardly; neither is that circumcision, which is outward in the flesh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are sure that the judgment of God is according to truth against them which commit such thing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a Jew, which is one inwardly; and circumcision is that of the heart, in the spirit, and not in the letter; whose praise is not of men, but of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kest thou this, O man, that judgest them which do such things, and doest the same, that thou shalt escape the judgment of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espisest thou the riches of his goodness and forbearance and longsuffering; not knowing that the goodness of God leadeth thee to repentan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y hardness and impenitent heart treasurest up unto thyself wrath against the day of wrath and revelation of the righteous judgment of Go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ender to every man according to his deed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m who by patient continuance in well doing seek for glory and honour and immortality, eternal lif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m that are contentious, and do not obey the truth, but obey unrighteousness, indignation and wrath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2026-07-23T10:46:12Z</dcterms:created>
  <dcterms:modified xsi:type="dcterms:W3CDTF">2026-07-23T10:46:12Z</dcterms:modified>
  <dc:title>Bible.com.au: Romans 2:1-29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