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1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6: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alute Urbane, our helper in Christ, and Stachys my belov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alute Apelles approved in Christ. Salute them which are of Aristobulus’ househol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alute Herodion my kinsman. Greet them that be of the household of Narcissus, which are in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lute Tryphena and Tryphosa, who labour in the Lord. Salute the beloved Persis, which laboured much in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alute Rufus chosen in the Lord, and his mother and mi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alute Asyncritus, Phlegon, Hermas, Patrobas, Hermes, and the brethren which are with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alute Philologus, and Julia, Nereus, and his sister, and Olympas, and all the saints which are with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alute one another with an holy kiss. The churches of Christ salute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I beseech you, brethren, mark them which cause divisions and offences contrary to the doctrine which ye have learned; and avoid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ey that are such serve not our Lord Jesus Christ, but their own belly; and by good words and fair speeches deceive the hearts of the sim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commend unto you Phebe our sister, which is a servant of the church which is at Cenchre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your obedience is come abroad unto all men. I am glad therefore on your behalf: but yet I would have you wise unto that which is good, and simple concerning evi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God of peace shall bruise Satan under your feet shortly. The grace of our Lord Jesus Christ be with you. Am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imotheus my workfellow, and Lucius, and Jason, and Sosipater, my kinsmen, salute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Tertius, who wrote this epistle, salute you in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ius mine host, and of the whole church, saluteth you. Erastus the chamberlain of the city saluteth you, and Quartus a brot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grace of our Lord Jesus Christ be with you all. Am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to him that is of power to stablish you according to my gospel, and the preaching of Jesus Christ, according to the revelation of the mystery, which was kept secret since the world beg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now is made manifest, and by the scriptures of the prophets, according to the commandment of the everlasting God, made known to all nations for the obedience of fai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o God only wise, be glory through Jesus Christ for ever. Am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ye receive her in the Lord, as becometh saints, and that ye assist her in whatsoever business she hath need of you: for she hath been a succourer of many, and of myself als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reet Priscilla and Aquila my helpers in Christ Jes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 have for my life laid down their own necks: unto whom not only I give thanks, but also all the churches of the Gentil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ikewise greet the church that is in their house. Salute my wellbeloved Epaenetus, who is the firstfruits of Achaia unto Chri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reet Mary, who bestowed much labour on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lute Andronicus and Junia, my kinsmen, and my fellowprisoners, who are of note among the apostles, who also were in Christ before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reet Amplias my beloved in the Lord.]]></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2026-06-14T10:44:23Z</dcterms:created>
  <dcterms:modified xsi:type="dcterms:W3CDTF">2026-06-14T10:44:23Z</dcterms:modified>
  <dc:title>Bible.com.au: Romans 16:1-27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