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the Gentiles might glorify God for his mercy; as it is written, For this cause I will confess to thee among the Gentiles, and sing unto th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gain he saith, Rejoice, ye Gentiles, with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 Praise the Lord, all ye Gentiles; and laud him, all y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Esaias saith, There shall be a root of Jesse, and he that shall rise to reign over the Gentiles; in him shall the Gentiles tr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God of hope fill you with all joy and peace in believing, that ye may abound in hope, through the power of the Holy Gho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myself also am persuaded of you, my brethren, that ye also are full of goodness, filled with all knowledge, able also to admonish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theless, brethren, I have written the more boldly unto you in some sort, as putting you in mind, because of the grace that is given to me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 should be the minister of Jesus Christ to the Gentiles, ministering the gospel of God, that the offering up of the Gentiles might be acceptable, being sanctified by the Holy Gh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therefore whereof I may glory through Jesus Christ in those things which pertain to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ill not dare to speak of any of those things which Christ hath not wrought by me, to make the Gentiles obedient, by word and d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then that are strong ought to bear the infirmities of the weak, and not to please oursel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ough mighty signs and wonders, by the power of the Spirit of God; so that from Jerusalem, and round about unto Illyricum, I have fully preached the gospel of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so have I strived to preach the gospel, not where Christ was named, lest I should build upon another man’s found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it is written, To whom he was not spoken of, they shall see: and they that have not heard shall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ich cause also I have been much hindered from coming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having no more place in these parts, and having a great desire these many years to come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soever I take my journey into Spain, I will come to you: for I trust to see you in my journey, and to be brought on my way thitherward by you, if first I be somewhat filled with your comp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now I go unto Jerusalem to minister unto the sai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t hath pleased them of Macedonia and Achaia to make a certain contribution for the poor saints which are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t hath pleased them verily; and their debtors they are. For if the Gentiles have been made partakers of their spiritual things, their duty is also to minister unto them in carnal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refore I have performed this, and have sealed to them this fruit, I will come by you into Sp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every one of us please his neighbour for his good to edific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am sure that, when I come unto you, I shall come in the fulness of the blessing of the gospel of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I beseech you, brethren, for the Lord Jesus Christ’s sake, and for the love of the Spirit, that ye strive together with me in your prayers to God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I may be delivered from them that do not believe in Judaea; and that my service which I have for Jerusalem may be accepted of the sai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I may come unto you with joy by the will of God, and may with you be refre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God of peace be with you all. A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ven Christ pleased not himself; but, as it is written, The reproaches of them that reproached thee fell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soever things were written aforetime were written for our learning, that we through patience and comfort of the scriptures might hav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God of patience and consolation grant you to be likeminded one toward another according to Christ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ye may with one mind and one mouth glorify God, even the Father of our Lord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receive ye one another, as Christ also received us to the glory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 say that Jesus Christ was a minister of the circumcision for the truth of God, to confirm the promises made unto the father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2026-06-14T10:44:31Z</dcterms:created>
  <dcterms:modified xsi:type="dcterms:W3CDTF">2026-06-14T10:44:31Z</dcterms:modified>
  <dc:title>Bible.com.au: Romans 15:1-33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