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Christ both died, and rose, and revived, that he might be Lord both of the dead and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y dost thou judge thy brother? or why dost thou set at nought thy brother? for we shall all stand before the judgment sea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, As I live, saith the Lord, every knee shall bow to me, and every tongue shall confess to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every one of us shall give account of himself 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therefore judge one another any more: but judge this rather, that no man put a stumblingblock or an occasion to fall in his brother’s 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and am persuaded by the Lord Jesus, that there is nothing unclean of itself: but to him that esteemeth any thing to be unclean, to him it is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y brother be grieved with thy meat, now walkest thou not charitably. Destroy not him with thy meat, for whom Christ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n your good be evil spoken of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God is not meat and drink; but righteousness, and peace, and joy in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n these things serveth Christ is acceptable to God, and approved of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at is weak in the faith receive ye, but not to doubtful disput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follow after the things which make for peace, and things wherewith one may edify an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at destroy not the work of God. All things indeed are pure; but it is evil for that man who eateth with off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neither to eat flesh, nor to drink wine, nor any thing whereby thy brother stumbleth, or is offended, or is made wea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aith? have it to thyself before God. Happy is he that condemneth not himself in that thing which he allow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doubteth is damned if he eat, because he eateth not of faith: for whatsoever is not of faith is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ne believeth that he may eat all things: another, who is weak, eateth herb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eateth despise him that eateth not; and let not him which eateth not judge him that eateth: for God hath receive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t thou that judgest another man’s servant? to his own master he standeth or falleth. Yea, he shall be holden up: for God is able to make him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esteemeth one day above another: another esteemeth every day alike. Let every man be fully persuaded in his own m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gardeth the day, regardeth it unto the Lord; and he that regardeth not the day, to the Lord he doth not regard it. He that eateth, eateth to the Lord, for he giveth God thanks; and he that eateth not, to the Lord he eateth not, and giveth God than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ne of us liveth to himself, and no man dieth to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we live, we live unto the Lord; and whether we die, we die unto the Lord: whether we live therefore, or die, we are the Lord’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2026-07-24T17:45:00Z</dcterms:created>
  <dcterms:modified xsi:type="dcterms:W3CDTF">2026-07-24T17:45:00Z</dcterms:modified>
  <dc:title>Bible.com.au: Romans 14:1-23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