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3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, Thou shalt not commit adultery, Thou shalt not kill, Thou shalt not steal, Thou shalt not bear false witness, Thou shalt not covet; and if there be any other commandment, it is briefly comprehended in this saying, namely, Thou shalt love thy neighbour as thy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worketh no ill to his neighbour: therefore love is the fulfilling of the l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, knowing the time, that now it is high time to awake out of sleep: for now is our salvation nearer than when we belie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ight is far spent, the day is at hand: let us therefore cast off the works of darkness, and let us put on the armour of l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walk honestly, as in the day; not in rioting and drunkenness, not in chambering and wantonness, not in strife and envy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ut ye on the Lord Jesus Christ, and make not provision for the flesh, to fulfil the lusts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soul be subject unto the higher powers. For there is no power but of God: the powers that be are ordained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therefore resisteth the power, resisteth the ordinance of God: and they that resist shall receive to themselves damn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ulers are not a terror to good works, but to the evil. Wilt thou then not be afraid of the power? do that which is good, and thou shalt have praise of the sam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the minister of God to thee for good. But if thou do that which is evil, be afraid; for he beareth not the sword in vain: for he is the minister of God, a revenger to execute wrath upon him that doeth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ye must needs be subject, not only for wrath, but also for conscience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 this cause pay ye tribute also: for they are God’s ministers, attending continually upon this very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nder therefore to all their dues: tribute to whom tribute is due; custom to whom custom; fear to whom fear; honour to whom hon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we no man any thing, but to love one another: for he that loveth another hath fulfilled the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2026-06-26T14:15:44Z</dcterms:created>
  <dcterms:modified xsi:type="dcterms:W3CDTF">2026-06-26T14:15:44Z</dcterms:modified>
  <dc:title>Bible.com.au: Romans 13:1-14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