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4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12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love be without dissimulation. Abhor that which is evil; cleave to that which is go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kindly affectioned one to another with brotherly love; in honour preferring one another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slothful in business; fervent in spirit; serving the Lord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ing in hope; patient in tribulation; continuing instant in prayer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tributing to the necessity of saints; given to hospitalit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them which persecute you: bless, and curse no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with them that do rejoice, and weep with them that weep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of the same mind one toward another. Mind not high things, but condescend to men of low estate. Be not wise in your own conceit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compense to no man evil for evil. Provide things honest in the sight of all me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t be possible, as much as lieth in you, live peaceably with all m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eseech you therefore, brethren, by the mercies of God, that ye present your bodies a living sacrifice, holy, acceptable unto God, which is your reasonable servic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rly beloved, avenge not yourselves, but rather give place unto wrath: for it is written, Vengeance is mine; I will repay, saith the Lor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f thine enemy hunger, feed him; if he thirst, give him drink: for in so doing thou shalt heap coals of fire on his hea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overcome of evil, but overcome evil with go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 not conformed to this world: but be ye transformed by the renewing of your mind, that ye may prove what is that good, and acceptable, and perfect, will of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say, through the grace given unto me, to every man that is among you, not to think of himself more highly than he ought to think; but to think soberly, according as God hath dealt to every man the measure of fai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we have many members in one body, and all members have not the same office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e, being many, are one body in Christ, and every one members one of anot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ing then gifts differing according to the grace that is given to us, whether prophecy, let us prophesy according to the proportion of faith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ministry, let us wait on our ministering: or he that teacheth, on teaching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he that exhorteth, on exhortation: he that giveth, let him do it with simplicity; he that ruleth, with diligence; he that sheweth mercy, with cheerfulne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2026-08-06T16:03:09Z</dcterms:created>
  <dcterms:modified xsi:type="dcterms:W3CDTF">2026-08-06T16:03:09Z</dcterms:modified>
  <dc:title>Bible.com.au: Romans 12:1-21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