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th, Let their table be made a snare, and a trap, and a stumblingblock, and a recompence unto the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may not see, and bow down their back al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Have they stumbled that they should fall? God forbid: but rather through their fall salvation is come unto the Gentiles, for to provoke them to jealous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 fall of them be the riches of the world, and the diminishing of them the riches of the Gentiles; how much more their fulne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peak to you Gentiles, inasmuch as I am the apostle of the Gentiles, I magnify mine offi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by any means I may provoke to emulation them which are my flesh, and might save some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casting away of them be the reconciling of the world, what shall the receiving of them be, but life from the dea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firstfruit be holy, the lump is also holy: and if the root be holy, so are the bran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ome of the branches be broken off, and thou, being a wild olive tree, wert graffed in among them, and with them partakest of the root and fatness of the olive tre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against the branches. But if thou boast, thou bearest not the root, but the root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Hath God cast away his people? God forbid. For I also am an Israelite, of the seed of Abraham, of the tribe of Benjam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ay then, The branches were broken off, that I might be graffed 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; because of unbelief they were broken off, and thou standest by faith. Be not highminded, but fe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God spared not the natural branches, take heed lest he also spare not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refore the goodness and severity of God: on them which fell, severity; but toward thee, goodness, if thou continue in his goodness: otherwise thou also shalt be cut of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lso, if they abide not still in unbelief, shall be graffed in: for God is able to graff them in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ou wert cut out of the olive tree which is wild by nature, and wert graffed contrary to nature into a good olive tree: how much more shall these, which be the natural branches, be graffed into their own olive tre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ould not, brethren, that ye should be ignorant of this mystery, lest ye should be wise in your own conceits; that blindness in part is happened to Israel, until the fulness of the Gentiles be come 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all Israel shall be saved: as it is written, There shall come out of Sion the Deliverer, and shall turn away ungodliness from Jacob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my covenant unto them, when I shall take away their si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ncerning the gospel, they are enemies for your sakes: but as touching the election, they are beloved for the fathers’ sak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not cast away his people which he foreknew. Wot ye not what the scripture saith of Elias? how he maketh intercession to God against Israel, say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ifts and calling of God are without repenta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ye in times past have not believed God, yet have now obtained mercy through their unbelief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have these also now not believed, that through your mercy they also may obtain merc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concluded them all in unbelief, that he might have mercy upon a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e depth of the riches both of the wisdom and knowledge of God! how unsearchable are his judgments, and his ways past finding out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ath known the mind of the Lord? or who hath been his counsello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hath first given to him, and it shall be recompensed unto him agai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him, and through him, and to him, are all things: to whom be glory for ever. A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have killed thy prophets, and digged down thine altars; and I am left alone, and they seek my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aith the answer of God unto him? I have reserved to myself seven thousand men, who have not bowed the knee to the image of Ba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n at this present time also there is a remnant according to the election of gr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by grace, then is it no more of works: otherwise grace is no more grace. But if it be of works, then is it no more grace: otherwise work is no more wor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Israel hath not obtained that which he seeketh for; but the election hath obtained it, and the rest were blind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ccording as it is written, God hath given them the spirit of slumber, eyes that they should not see, and ears that they should not hear;) unto this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2026-06-14T10:44:20Z</dcterms:created>
  <dcterms:modified xsi:type="dcterms:W3CDTF">2026-06-14T10:44:20Z</dcterms:modified>
  <dc:title>Bible.com.au: Romans 11:1-36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