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f thou shalt confess with thy mouth the Lord Jesus, and shalt believe in thine heart that God hath raised him from the dead, thou shalt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ith the heart man believeth unto righteousness; and with the mouth confession is made unto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cripture saith, Whosoever believeth on him shall not be ash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fference between the Jew and the Greek: for the same Lord over all is rich unto all that ca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osoever shall call upon the name of the Lord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shall they call on him in whom they have not believed? and how shall they believe in him of whom they have not heard? and how shall they hear without a preac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shall they preach, except they be sent? as it is written, How beautiful are the feet of them that preach the gospel of peace, and bring glad tidings of good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have not all obeyed the gospel. For Esaias saith, Lord, who hath believed our repo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faith cometh by hearing, and hearing by the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y, Have they not heard? Yes verily, their sound went into all the earth, and their words un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ethren, my heart’s desire and prayer to God for Israel is, that they migh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y, Did not Israel know? First Moses saith, I will provoke you to jealousy by them that are no people, and by a foolish nation I will ange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aias is very bold, and saith, I was found of them that sought me not; I was made manifest unto them that asked not afte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o Israel he saith, All day long I have stretched forth my hands unto a disobedient and gainsayi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bear them record that they have a zeal of God, but not according to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being ignorant of God’s righteousness, and going about to establish their own righteousness, have not submitted themselves unto the righteousnes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is the end of the law for righteousness to every one that believ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oses describeth the righteousness which is of the law, That the man which doeth those things shall live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which is of faith speaketh on this wise, Say not in thine heart, Who shall ascend into heaven? (that is, to bring Christ down from ab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shall descend into the deep? (that is, to bring up Christ agai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saith it? The word is nigh thee, even in thy mouth, and in thy heart: that is, the word of faith, which we preac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2026-06-14T10:44:20Z</dcterms:created>
  <dcterms:modified xsi:type="dcterms:W3CDTF">2026-06-14T10:44:20Z</dcterms:modified>
  <dc:title>Bible.com.au: Romans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