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1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my witness, whom I serve with my spirit in the gospel of his Son, that without ceasing I make mention of you always in my prayer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g request, if by any means now at length I might have a prosperous journey by the will of God to come un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long to see you, that I may impart unto you some spiritual gift, to the end ye may be establishe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, that I may be comforted together with you by the mutual faith both of you and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ould not have you ignorant, brethren, that oftentimes I purposed to come unto you, (but was let hitherto,) that I might have some fruit among you also, even as among other Gentil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ebtor both to the Greeks, and to the Barbarians; both to the wise, and to the unwi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as much as in me is, I am ready to preach the gospel to you that are at Rome als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not ashamed of the gospel of Christ: for it is the power of God unto salvation to every one that believeth; to the Jew first, and also to the Gree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in is the righteousness of God revealed from faith to faith: as it is written, The just shall live by fai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rath of God is revealed from heaven against all ungodliness and unrighteousness of men, who hold the truth in unrighteousnes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servant of Jesus Christ, called to be an apostle, separated unto the gospel of Go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which may be known of God is manifest in them; for God hath shewed it unt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invisible things of him from the creation of the world are clearly seen, being understood by the things that are made, even his eternal power and Godhead; so that they are without excuse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, when they knew God, they glorified him not as God, neither were thankful; but became vain in their imaginations, and their foolish heart was darken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fessing themselves to be wise, they became fools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hanged the glory of the uncorruptible God into an image made like to corruptible man, and to birds, and fourfooted beasts, and creeping th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God also gave them up to uncleanness through the lusts of their own hearts, to dishonour their own bodies between themselve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hanged the truth of God into a lie, and worshipped and served the creature more than the Creator, who is blessed for ever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God gave them up unto vile affections: for even their women did change the natural use into that which is against nature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wise also the men, leaving the natural use of the woman, burned in their lust one toward another; men with men working that which is unseemly, and receiving in themselves that recompence of their error which was me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as they did not like to retain God in their knowledge, God gave them over to a reprobate mind, to do those things which are not convenient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hich he had promised afore by his prophets in the holy scriptures,)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filled with all unrighteousness, fornication, wickedness, covetousness, maliciousness; full of envy, murder, debate, deceit, malignity; whisperer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ckbiters, haters of God, despiteful, proud, boasters, inventors of evil things, disobedient to parents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understanding, covenantbreakers, without natural affection, implacable, unmerciful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ing the judgment of God, that they which commit such things are worthy of death, not only do the same, but have pleasure in them that do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his Son Jesus Christ our Lord, which was made of the seed of David according to the fles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clared to be the Son of God with power, according to the spirit of holiness, by the resurrection from the dea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whom we have received grace and apostleship, for obedience to the faith among all nations, for his nam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whom are ye also the called of Jesus Chri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ll that be in Rome, beloved of God, called to be saints: Grace to you and peace from God our Father, and the Lord Jesus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st, I thank my God through Jesus Christ for you all, that your faith is spoken of throughout the whole wor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2026-05-21T04:30:33Z</dcterms:created>
  <dcterms:modified xsi:type="dcterms:W3CDTF">2026-05-21T04:30:33Z</dcterms:modified>
  <dc:title>Bible.com.au: Romans 1:1-32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