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403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velation 8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had opened the seventh seal, there was silence in heaven about the space of half an hou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w the seven angels which stood before God; and to them were given seven trumpe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nother angel came and stood at the altar, having a golden censer; and there was given unto him much incense, that he should offer it with the prayers of all saints upon the golden altar which was before the thron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moke of the incense, which came with the prayers of the saints, ascended up before God out of the angel’s ha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ngel took the censer, and filled it with fire of the altar, and cast it into the earth: and there were voices, and thunderings, and lightnings, and an earthquak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even angels which had the seven trumpets prepared themselves to sou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rst angel sounded, and there followed hail and fire mingled with blood, and they were cast upon the earth: and the third part of trees was burnt up, and all green grass was burnt u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econd angel sounded, and as it were a great mountain burning with fire was cast into the sea: and the third part of the sea became blood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hird part of the creatures which were in the sea, and had life, died; and the third part of the ships were destroy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hird angel sounded, and there fell a great star from heaven, burning as it were a lamp, and it fell upon the third part of the rivers, and upon the fountains of waters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name of the star is called Wormwood: and the third part of the waters became wormwood; and many men died of the waters, because they were made bitt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ourth angel sounded, and the third part of the sun was smitten, and the third part of the moon, and the third part of the stars; so as the third part of them was darkened, and the day shone not for a third part of it, and the night likewis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beheld, and heard an angel flying through the midst of heaven, saying with a loud voice, Woe, woe, woe, to the inhabiters of the earth by reason of the other voices of the trumpet of the three angels, which are yet to sound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2026-10-02T06:54:15Z</dcterms:created>
  <dcterms:modified xsi:type="dcterms:W3CDTF">2026-10-02T06:54:15Z</dcterms:modified>
  <dc:title>Bible.com.au: Revelation 8:1-13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