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32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part of the creatures which were in the sea, and had life, died; and the third part of the ships were destroy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angel sounded, and there fell a great star from heaven, burning as it were a lamp, and it fell upon the third part of the rivers, and upon the fountains of water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tar is called Wormwood: and the third part of the waters became wormwood; and many men died of the waters, because they were made bit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urth angel sounded, and the third part of the sun was smitten, and the third part of the moon, and the third part of the stars; so as the third part of them was darkened, and the day shone not for a third part of it, and the night like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held, and heard an angel flying through the midst of heaven, saying with a loud voice, Woe, woe, woe, to the inhabiters of the earth by reason of the other voices of the trumpet of the three angels, which are yet to soun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opened the seventh seal, there was silence in heaven about the space of half an hou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the seven angels which stood before God; and to them were given seven trump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other angel came and stood at the altar, having a golden censer; and there was given unto him much incense, that he should offer it with the prayers of all saints upon the golden altar which was before the thr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moke of the incense, which came with the prayers of the saints, ascended up before God out of the angel’s h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took the censer, and filled it with fire of the altar, and cast it into the earth: and there were voices, and thunderings, and lightnings, and an earthqu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ven angels which had the seven trumpets prepared themselves to s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angel sounded, and there followed hail and fire mingled with blood, and they were cast upon the earth: and the third part of trees was burnt up, and all green grass was burnt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cond angel sounded, and as it were a great mountain burning with fire was cast into the sea: and the third part of the sea became bloo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2026-06-06T11:55:28Z</dcterms:created>
  <dcterms:modified xsi:type="dcterms:W3CDTF">2026-06-06T11:55:28Z</dcterms:modified>
  <dc:title>Bible.com.au: Revelation 8:1-13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