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4: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when those beasts give glory and honour and thanks to him that sat on the throne, who liveth for ever and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ur and twenty elders fall down before him that sat on the throne, and worship him that liveth for ever and ever, and cast their crowns before the throne,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ou art worthy, O Lord, to receive glory and honour and power: for thou hast created all things, and for thy pleasure they are and were crea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this I looked, and, behold, a door was opened in heaven: and the first voice which I heard was as it were of a trumpet talking with me; which said, Come up hither, and I will shew thee things which must be hereaft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immediately I was in the spirit: and, behold, a throne was set in heaven, and one sat on the thr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hat sat was to look upon like a jasper and a sardine stone: and there was a rainbow round about the throne, in sight like unto an emera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round about the throne were four and twenty seats: and upon the seats I saw four and twenty elders sitting, clothed in white raiment; and they had on their heads crowns of gol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ut of the throne proceeded lightnings and thunderings and voices: and there were seven lamps of fire burning before the throne, which are the seven Spirits of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before the throne there was a sea of glass like unto crystal: and in the midst of the throne, and round about the throne, were four beasts full of eyes before and behi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first beast was like a lion, and the second beast like a calf, and the third beast had a face as a man, and the fourth beast was like a flying eag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four beasts had each of them six wings about him; and they were full of eyes within: and they rest not day and night, saying, Holy, holy, holy, Lord God Almighty, which was, and is, and is to come.]]></a:t>
            </a:r>
          </a:p>
        </p:txBody>
      </p:sp>
    </p:spTree>
  </p:cSld>
  <p:clrMapOvr>
    <a:masterClrMapping/>
  </p:clrMapOvr>
</p:sld>
</file>

<file path=ppt/theme/theme1.xml><?xml version="1.0" encoding="utf-8"?>
<a:theme xmlns:a="http://schemas.openxmlformats.org/drawingml/2006/main" name="Theme75">
  <a:themeElements>
    <a:clrScheme name="Theme7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2026-07-23T10:49:18Z</dcterms:created>
  <dcterms:modified xsi:type="dcterms:W3CDTF">2026-07-23T10:49:18Z</dcterms:modified>
  <dc:title>Bible.com.au: Revelation 4:1-11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