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I will make them of the synagogue of Satan, which say they are Jews, and are not, but do lie; behold, I will make them to come and worship before thy feet, and to know that I have loved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kept the word of my patience, I also will keep thee from the hour of temptation, which shall come upon all the world, to try them that dwell up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I come quickly: hold that fast which thou hast, that no man take thy cr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m that overcometh will I make a pillar in the temple of my God, and he shall go no more out: and I will write upon him the name of my God, and the name of the city of my God, which is new Jerusalem, which cometh down out of heaven from my God: and I will write upon him my new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nto the angel of the church of the Laodiceans write; These things saith the Amen, the faithful and true witness, the beginning of the creatio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know thy works, that thou art neither cold nor hot: I would thou wert cold or h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because thou art lukewarm, and neither cold nor hot, I will spue thee out of my m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ou sayest, I am rich, and increased with goods, and have need of nothing; and knowest not that thou art wretched, and miserable, and poor, and blind, and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unsel thee to buy of me gold tried in the fire, that thou mayest be rich; and white raiment, that thou mayest be clothed, and that the shame of thy nakedness do not appear; and anoint thine eyes with eyesalve, that thou mayest s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unto the angel of the church in Sardis write; These things saith he that hath the seven Spirits of God, and the seven stars; I know thy works, that thou hast a name that thou livest, and art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many as I love, I rebuke and chasten: be zealous therefore, and rep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I stand at the door, and knock: if any man hear my voice, and open the door, I will come in to him, and will sup with him, and he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him that overcometh will I grant to sit with me in my throne, even as I also overcame, and am set down with my Father in his thr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watchful, and strengthen the things which remain, that are ready to die: for I have not found thy works perfect befor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erefore how thou hast received and heard, and hold fast, and repent. If therefore thou shalt not watch, I will come on thee as a thief, and thou shalt not know what hour I will come upon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hast a few names even in Sardis which have not defiled their garments; and they shall walk with me in white: for they are worth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hat overcometh, the same shall be clothed in white raiment; and I will not blot out his name out of the book of life, but I will confess his name before my Father, and before his ang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hat hath an ear, let him hear what the Spirit saith unto the churc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the angel of the church in Philadelphia write; These things saith he that is holy, he that is true, he that hath the key of David, he that openeth, and no man shutteth; and shutteth, and no man ope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know thy works: behold, I have set before thee an open door, and no man can shut it: for thou hast a little strength, and hast kept my word, and hast not denied my nam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2026-06-12T01:43:36Z</dcterms:created>
  <dcterms:modified xsi:type="dcterms:W3CDTF">2026-06-12T01:43:36Z</dcterms:modified>
  <dc:title>Bible.com.au: Revelation 3:1-22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