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make them of the synagogue of Satan, which say they are Jews, and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kept the word of my patience, I also will keep thee from the hour of temptation, which shall come upon all th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come quickly: hold that fast which thou hast, that no man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m that overcometh will I make a pillar in the temple of my God, and he shall go no more out: and I will write upon him the name of my God, and the name of the city of my God, which is new Jerusalem, which cometh down out of heaven from my God: and I will write upon him my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nto the angel of the church of the Laodiceans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because thou art lukewarm, and neither cold nor hot, I will spue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increased with goods, and have need of nothing; and knowest not that thou art wretched,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tried in the fire, that thou mayest be rich; and white raiment, that thou mayest be clothed, and that the shame of thy nakedness do not appear; and anoint thine eyes with eyesalve,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nto the angel of the church in Sardis write; These things saith he that hath the seven Spirits of God, and the seven stars; I know thy works, that thou hast a name that thou livest, and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buk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im that overcometh will I grant to sit with me in my throne, even as I also overcame, and am se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watchful, and strengthen the things which remain, that are ready to die: for I have not found thy works perfec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heard, and hold fast, and repent. If therefore thou shalt not watch, I will come on the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hast a few names even in Sardis which have not defiled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the same shall be clothed in white raiment; and I will not blot out his name out of the book of life, but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 man shutteth; and shutteth, and no man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n open door, and no man can shut it: for thou hast a little strength, and hast kept my word, and hast not denied my nam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2026-06-12T02:57:20Z</dcterms:created>
  <dcterms:modified xsi:type="dcterms:W3CDTF">2026-06-12T02:57:20Z</dcterms:modified>
  <dc:title>Bible.com.au: Revelation 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