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39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th he unto me, See thou do it not: for I am thy fellowservant, and of thy brethren the prophets, and of them which keep the sayings of this book: worship Go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saith unto me, Seal not the sayings of the prophecy of this book: for the time is at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hat is unjust, let him be unjust still: and he which is filthy, let him be filthy still: and he that is righteous, let him be righteous still: and he that is holy, let him be holy sti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hold, I come quickly; and my reward is with me, to give every man according as his work shall b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am Alpha and Omega, the beginning and the end, the first and the las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lessed are they that do his commandments, that they may have right to the tree of life, and may enter in through the gates into th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without are dogs, and sorcerers, and whoremongers, and murderers, and idolaters, and whosoever loveth and maketh a li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Jesus have sent mine angel to testify unto you these things in the churches. I am the root and the offspring of David, and the bright and morning st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Spirit and the bride say, Come. And let him that heareth say, Come. And let him that is athirst come. And whosoever will, let him take the water of life freel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 testify unto every man that heareth the words of the prophecy of this book, If any man shall add unto these things, God shall add unto him the plagues that are written in this boo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hewed me a pure river of water of life, clear as crystal, proceeding out of the throne of God and of the Lam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f any man shall take away from the words of the book of this prophecy, God shall take away his part out of the book of life, and out of the holy city, and from the things which are written in this boo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hich testifieth these things saith, Surely I come quickly. Amen. Even so, come, Lord Jesu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grace of our Lord Jesus Christ be with you all. Am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midst of the street of it, and on either side of the river, was there the tree of life, which bare twelve manner of fruits, and yielded her fruit every month: and the leaves of the tree were for the healing of the na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shall be no more curse: but the throne of God and of the Lamb shall be in it; and his servants shall serve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hall see his face; and his name shall be in their forehea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re shall be no night there; and they need no candle, neither light of the sun; for the Lord God giveth them light: and they shall reign for ever and e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e, These sayings are faithful and true: and the Lord God of the holy prophets sent his angel to shew unto his servants the things which must shortly be d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ehold, I come quickly: blessed is he that keepeth the sayings of the prophecy of this boo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 John saw these things, and heard them. And when I had heard and seen, I fell down to worship before the feet of the angel which shewed me these things.]]></a:t>
            </a:r>
          </a:p>
        </p:txBody>
      </p:sp>
    </p:spTree>
  </p:cSld>
  <p:clrMapOvr>
    <a:masterClrMapping/>
  </p:clrMapOvr>
</p:sld>
</file>

<file path=ppt/theme/theme1.xml><?xml version="1.0" encoding="utf-8"?>
<a:theme xmlns:a="http://schemas.openxmlformats.org/drawingml/2006/main" name="Theme3">
  <a:themeElements>
    <a:clrScheme name="Theme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2026-07-02T04:48:26Z</dcterms:created>
  <dcterms:modified xsi:type="dcterms:W3CDTF">2026-07-02T04:48:26Z</dcterms:modified>
  <dc:title>Bible.com.au: Revelation 22:1-21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