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came unto me one of the seven angels which had the seven vials full of the seven last plagues, and talked with me, saying, Come hither, I will shew thee the bride, the Lamb’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arried me away in the spirit to a great and high mountain, and shewed me that great city, the holy Jerusalem, descending out of heaven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ing the glory of God: and her light was like unto a stone most precious, even like a jasper stone, clear as cryst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d a wall great and high, and had twelve gates, and at the gates twelve angels, and names written thereon, which are the names of the twelve tribes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three gates; on the north three gates; on the south three gates; and on the west thre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ll of the city had twelve foundations, and in them the names of the twelve apostles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talked with me had a golden reed to measure the city, and the gates thereof, and the wall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ity lieth foursquare, and the length is as large as the breadth: and he measured the city with the reed, twelve thousand furlongs. The length and the breadth and the height of it are equ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easured the wall thereof, an hundred and forty and four cubits, according to the measure of a man, that is, of the an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building of the wall of it was of jasper: and the city was pure gold, like unto clear gl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new heaven and a new earth: for the first heaven and the first earth were passed away; and there was no mor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oundations of the wall of the city were garnished with all manner of precious stones. The first foundation was jasper; the second, sapphire; the third, a chalcedony; the fourth, an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sardonyx; the sixth, sardius; the seventh, chrysolite; the eighth, beryl; the ninth, a topaz; the tenth, a chrysoprasus; the eleventh, a jacinth; the twelfth, an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twelve gates were twelve pearls; every several gate was of one pearl: and the street of the city was pure gold, as it were transparent gl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no temple therein: for the Lord God Almighty and the Lamb are the temple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ity had no need of the sun, neither of the moon, to shine in it: for the glory of God did lighten it, and the Lamb is the light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nations of them which are saved shall walk in the light of it: and the kings of the earth do bring their glory and honour in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gates of it shall not be shut at all by day: for there shall be no night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bring the glory and honour of the nations i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shall in no wise enter into it any thing that defileth, neither whatsoever worketh abomination, or maketh a lie: but they which are written in the Lamb’s book of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John saw the holy city, new Jerusalem, coming down from God out of heaven, prepared as a bride adorned for her husb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eard a great voice out of heaven saying, Behold, the tabernacle of God is with men, and he will dwell with them, and they shall be his people, and God himself shall be with them, and be thei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hall wipe away all tears from their eyes; and there shall be no more death, neither sorrow, nor crying, neither shall there be any more pain: for the former things are pass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sat upon the throne said, Behold, I make all things new. And he said unto me, Write: for these words are true and faith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It is done. I am Alpha and Omega, the beginning and the end. I will give unto him that is athirst of the fountain of the water of life fre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at overcometh shall inherit all things; and I will be his God, and he shall be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fearful, and unbelieving, and the abominable, and murderers, and whoremongers, and sorcerers, and idolaters, and all liars, shall have their part in the lake which burneth with fire and brimstone: which is the second deat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Revelation 21:1-27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