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went up on the breadth of the earth, and compassed the camp of the saints about, and the beloved city: and fire came down from God out of heaven, and devour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evil that deceived them was cast into the lake of fire and brimstone, where the beast and the false prophet are, and shall be tormented day and night for ever and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w a great white throne, and him that sat on it, from whose face the earth and the heaven fled away; and there was found no place fo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the dead, small and great, stand before God; and the books were opened: and another book was opened, which is the book of life: and the dead were judged out of those things which were written in the books, according to their wor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ea gave up the dead which were in it; and death and hell delivered up the dead which were in them: and they were judged every man according to their wor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eath and hell were cast into the lake of fire. This is the second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osoever was not found written in the book of life was cast into the lake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 angel come down from heaven, having the key of the bottomless pit and a great chain in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aid hold on the dragon, that old serpent, which is the Devil, and Satan, and bound him a thousand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st him into the bottomless pit, and shut him up, and set a seal upon him, that he should deceive the nations no more, till the thousand years should be fulfilled: and after that he must be loosed a little sea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aw thrones, and they sat upon them, and judgment was given unto them: and I saw the souls of them that were beheaded for the witness of Jesus, and for the word of God, and which had not worshipped the beast, neither his image, neither had received his mark upon their foreheads, or in their hands; and they lived and reigned with Christ a thousand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rest of the dead lived not again until the thousand years were finished. This is the first resur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nd holy is he that hath part in the first resurrection: on such the second death hath no power, but they shall be priests of God and of Christ, and shall reign with him a thousan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thousand years are expired, Satan shall be loosed out of his pri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all go out to deceive the nations which are in the four quarters of the earth, Gog and Magog, to gather them together to battle: the number of whom is as the sand of the sea.]]></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2026-06-06T11:51:31Z</dcterms:created>
  <dcterms:modified xsi:type="dcterms:W3CDTF">2026-06-06T11:51:31Z</dcterms:modified>
  <dc:title>Bible.com.au: Revelation 20:1-15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