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8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velation 2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y works, and tribulation, and poverty, (but thou art rich) and I know the blasphemy of them which say they are Jews, and are not, but are the synagogue of Sat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none of those things which thou shalt suffer: behold, the devil shall cast some of you into prison, that ye may be tried; and ye shall have tribulation ten days: be thou faithful unto death, and I will give thee a crown of li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an ear, let him hear what the Spirit saith unto the churches; He that overcometh shall not be hurt of the second de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the angel of the church in Pergamos write; These things saith he which hath the sharp sword with two edge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y works, and where thou dwellest, even where Satan’s seat is: and thou holdest fast my name, and hast not denied my faith, even in those days wherein Antipas was my faithful martyr, who was slain among you, where Satan dwelle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a few things against thee, because thou hast there them that hold the doctrine of Balaam, who taught Balac to cast a stumblingblock before the children of Israel, to eat things sacrificed unto idols, and to commit fornic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ast thou also them that hold the doctrine of the Nicolaitans, which thing I hat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ent; or else I will come unto thee quickly, and will fight against them with the sword of my mo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an ear, let him hear what the Spirit saith unto the churches; To him that overcometh will I give to eat of the hidden manna, and will give him a white stone, and in the stone a new name written, which no man knoweth saving he that receiveth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the angel of the church in Thyatira write; These things saith the Son of God, who hath his eyes like unto a flame of fire, and his feet are like fine brass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 angel of the church of Ephesus write; These things saith he that holdeth the seven stars in his right hand, who walketh in the midst of the seven golden candlesticks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y works, and charity, and service, and faith, and thy patience, and thy works; and the last to be more than the fir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withstanding I have a few things against thee, because thou sufferest that woman Jezebel, which calleth herself a prophetess, to teach and to seduce my servants to commit fornication, and to eat things sacrificed unto idol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gave her space to repent of her fornication; and she repented no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ill cast her into a bed, and them that commit adultery with her into great tribulation, except they repent of their dee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kill her children with death; and all the churches shall know that I am he which searcheth the reins and hearts: and I will give unto every one of you according to your work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you I say, and unto the rest in Thyatira, as many as have not this doctrine, and which have not known the depths of Satan, as they speak; I will put upon you none other burd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t which ye have already hold fast till I co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overcometh, and keepeth my works unto the end, to him will I give power over the nations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rule them with a rod of iron; as the vessels of a potter shall they be broken to shivers: even as I received of my Fath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give him the morning sta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y works, and thy labour, and thy patience, and how thou canst not bear them which are evil: and thou hast tried them which say they are apostles, and are not, and hast found them liars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an ear, let him hear what the Spirit saith unto the church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st borne, and hast patience, and for my name’s sake hast laboured, and hast not faint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I have somewhat against thee, because thou hast left thy first lo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refore from whence thou art fallen, and repent, and do the first works; or else I will come unto thee quickly, and will remove thy candlestick out of his place, except thou rep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s thou hast, that thou hatest the deeds of the Nicolaitans, which I also hat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an ear, let him hear what the Spirit saith unto the churches; To him that overcometh will I give to eat of the tree of life, which is in the midst of the paradise of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the angel of the church in Smyrna write; These things saith the first and the last, which was dead, and is aliv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2026-06-12T01:43:36Z</dcterms:created>
  <dcterms:modified xsi:type="dcterms:W3CDTF">2026-06-12T01:43:36Z</dcterms:modified>
  <dc:title>Bible.com.au: Revelation 2:1-29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