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one of the seven angels which had the seven vials, and talked with me, saying unto me, Come hither; I will shew unto thee the judgment of the great whore that sitteth upon many wa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whom the kings of the earth have committed fornication, and the inhabitants of the earth have been made drunk with the wine of her forn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carried me away in the spirit into the wilderness: and I saw a woman sit upon a scarlet coloured beast, full of names of blasphemy, having seven heads and ten 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was arrayed in purple and scarlet colour, and decked with gold and precious stones and pearls, having a golden cup in her hand full of abominations and filthiness of her forn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upon her forehead was a name written, MYSTERY, BABYLON THE GREAT, THE MOTHER OF HARLOTS AND ABOMINATION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e woman drunken with the blood of the saints, and with the blood of the martyrs of Jesus: and when I saw her, I wondered with great admi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said unto me, Wherefore didst thou marvel? I will tell thee the mystery of the woman, and of the beast that carrieth her, which hath the seven heads and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that thou sawest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e is the mind which hath wisdom. The seven heads are seven mountains, on which the woman sitt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are seven kings: five are fallen, and one is, and the other is not yet come; and when he cometh, he must continue a short sp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east that was, and is not, even he is the eighth, and is of the seven, and goeth into perd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en horns which thou sawest are ten kings, which have received no kingdom as yet; but receive power as kings one hour with the b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have one mind, and shall give their power and strength unto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make war with the Lamb, and the Lamb shall overcome them: for he is Lord of lords, and King of kings: and they that are with him are called, and chosen, and faith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th unto me, The waters which thou sawest, where the whore sitteth, are peoples, and multitudes, and nations, and tong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en horns which thou sawest upon the beast, these shall hate the whore, and shall make her desolate and naked, and shall eat her flesh, and burn her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th put in their hearts to fulfil his will, and to agree, and give their kingdom unto the beast, until the words of God shall be fulf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man which thou sawest is that great city, which reigneth over the king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2026-10-19T18:41:04Z</dcterms:created>
  <dcterms:modified xsi:type="dcterms:W3CDTF">2026-10-19T18:41:04Z</dcterms:modified>
  <dc:title>Bible.com.au: Revelation 17:1-18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