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58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en were scorched with great heat, and blasphemed the name of God, which hath power over these plagues: and they repented not to give him glo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fifth angel poured out his vial upon the seat of the beast; and his kingdom was full of darkness; and they gnawed their tongues for p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lasphemed the God of heaven because of their pains and their sores, and repented not of their dee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sixth angel poured out his vial upon the great river Euphrates; and the water thereof was dried up, that the way of the kings of the east might be prepa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saw three unclean spirits like frogs come out of the mouth of the dragon, and out of the mouth of the beast, and out of the mouth of the false proph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y are the spirits of devils, working miracles, which go forth unto the kings of the earth and of the whole world, to gather them to the battle of that great day of God Almigh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I come as a thief. Blessed is he that watcheth, and keepeth his garments, lest he walk naked, and they see his sh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gathered them together into a place called in the Hebrew tongue Armagedd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eventh angel poured out his vial into the air; and there came a great voice out of the temple of heaven, from the throne, saying, It is d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ere voices, and thunders, and lightnings; and there was a great earthquake, such as was not since men were upon the earth, so mighty an earthquake, and so gre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heard a great voice out of the temple saying to the seven angels, Go your ways, and pour out the vials of the wrath of God upon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great city was divided into three parts, and the cities of the nations fell: and great Babylon came in remembrance before God, to give unto her the cup of the wine of the fierceness of his wr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very island fled away, and the mountains were not f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re fell upon men a great hail out of heaven, every stone about the weight of a talent: and men blasphemed God because of the plague of the hail; for the plague thereof was exceeding gr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first went, and poured out his vial upon the earth; and there fell a noisome and grievous sore upon the men which had the mark of the beast, and upon them which worshipped his ima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second angel poured out his vial upon the sea; and it became as the blood of a dead man: and every living soul died in the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third angel poured out his vial upon the rivers and fountains of waters; and they became bl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heard the angel of the waters say, Thou art righteous, O Lord, which art, and wast, and shalt be, because thou hast judged th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y have shed the blood of saints and prophets, and thou hast given them blood to drink; for they are worth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heard another out of the altar say, Even so, Lord God Almighty, true and righteous are thy judgm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fourth angel poured out his vial upon the sun; and power was given unto him to scorch men with fire.]]></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2026-05-25T20:06:55Z</dcterms:created>
  <dcterms:modified xsi:type="dcterms:W3CDTF">2026-05-25T20:06:55Z</dcterms:modified>
  <dc:title>Bible.com.au: Revelation 16:1-21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