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who also am your brother, and companion in tribulation, and in the kingdom and patience of Jesus Christ, was in the isle that is called Patmos, for the word of God, and for the testimony of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on the Lord’s day, and heard behind me a great voice, as of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I am Alpha and Omega, the first and the last: and, What thou seest, write in a book, and send it unto the seven churches which are in Asia; unto Ephesus, and unto Smyrna, and unto Pergamos, and unto Thyatira, and unto Sardis, and unto Philadelphia, and unto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to see the voice that spake with me. And being turned, I saw seven golden candlest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e midst of the seven candlesticks one like unto the Son of man, clothed with a garment down to the foot, and girt about the paps with a golden gird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s were white like wool, as white as snow; and his eyes were as a flam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feet like unto fine brass, as if they burned in a furnace; and his voice as the sound of man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d in his right hand seven stars: and out of his mouth went a sharp twoedged sword: and his countenance was as the sun shineth in his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 saw him, I fell at his feet as dead. And he laid his right hand upon me, saying unto me, Fear not;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he that liveth, and was dead; and, behold, I am alive for evermore, Amen; and have the keys of hell and of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which God gave unto him, to shew unto his servants things which must shortly come to pass; and he sent and signified it by his angel un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 things which thou hast seen, and the things which are, and the things which shall be hereaf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which thou sawest in my right hand, and the seven golden candlesticks. The seven stars are the angels of the seven churches: and the seven candlesticks which thou sawest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bare record of the word of God, and of the testimony of Jesus Christ, and of all things that he s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he that readeth, and they that hear the words of this prophecy, and keep those things which are written therein: for the time is a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which are in Asia: Grace be unto you, and peace, from him which is, and which was, and which is to come; and from the seven Spirits which are before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and the first begotten of the dead, and the prince of the kings of the earth. Unto him that loved us, and washed us from our sins in his own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made us kings and priests unto God and his Father; to him be glory and dominion for 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e cometh with clouds; and every eye shall see him, and they also which pierced him: and all kindreds of the earth shall wail because of him. Even so,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Alpha and Omega, the beginning and the ending, saith the Lord, which is, and which was, and which is to come, the Almighty.]]></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2026-07-23T10:48:17Z</dcterms:created>
  <dcterms:modified xsi:type="dcterms:W3CDTF">2026-07-23T10:48:17Z</dcterms:modified>
  <dc:title>Bible.com.au: Revelation 1:1-20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