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sing unto the LORD a new song: sing unto the LORD, all the ea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the LORD, bless his name; shew forth his salvation from day to d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his glory among the heathen, his wonders among all peop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great, and greatly to be praised: he is to be feared above all go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gods of the nations are idols: but the LORD made the heave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and majesty are before him: strength and beauty are in his sanctua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, O ye kindreds of the people, give unto the LORD glory and streng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nto the LORD the glory due unto his name: bring an offering, and come into his court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worship the LORD in the beauty of holiness: fear before him, all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among the heathen that the LORD reigneth: the world also shall be established that it shall not be moved: he shall judge the people righteous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heavens rejoice, and let the earth be glad; let the sea roar, and the fulness there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field be joyful, and all that is therein: then shall all the trees of the wood rejoic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LORD: for he cometh, for he cometh to judge the earth: he shall judge the world with righteousness, and the people with his tru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2026-10-11T08:25:22Z</dcterms:created>
  <dcterms:modified xsi:type="dcterms:W3CDTF">2026-10-11T08:25:22Z</dcterms:modified>
  <dc:title>Bible.com.au: Psalms 96:1-13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