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worship the LORD in the beauty of holiness: fear before him, all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among the heathen that the LORD reigneth: the world also shall be established that it shall not be moved: he shall judge the people righteous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eavens rejoice, and let the earth be glad; let the sea roar, and the fulness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ield be joyful, and all that is therein: then shall all the trees of the wood rejoic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LORD: for he cometh, for he cometh to judge the earth: he shall judge the world with righteousness, and the people with his tr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ing unto the LORD a new song: sing unto the LORD, all the ear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, bless his name; shew forth his salvation from day to d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his glory among the heathen, his wonders among all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reat, and greatly to be praised: he is to be feared above all go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gods of the nations are idols: but the LORD made the heave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and majesty are before him: strength and beauty are in his sanctua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, O ye kindreds of the people, give unto the LORD glory and streng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 the glory due unto his name: bring an offering, and come into his cour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2026-06-14T10:46:11Z</dcterms:created>
  <dcterms:modified xsi:type="dcterms:W3CDTF">2026-06-14T10:46:11Z</dcterms:modified>
  <dc:title>Bible.com.au: Psalms 96:1-13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