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orship the LORD in the beauty of holiness: fear before him,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 heathen that the LORD reigneth: the world also shall be established that it shall not be moved: he shall judge the people righteous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rejoice, and let the earth be glad; let the sea roar, and the fulnes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 be joyful, and all that is therein: then shall all the trees of the wood rejoic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: for he cometh, for he cometh to judge the earth: he shall judge the world with righteousness, and the people with his tr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: sing unto the LORD, all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bless his name; shew forth his salvation from day to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 the heathen, his wonders among al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reat, and greatly to be praised: he is to be feared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 the nations are idols: but the LORD mad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nd majesty are before him: strength and beauty are in his sanctua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kindreds of the people, give unto the LORD glory and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: bring an offering, and come into his cou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2026-08-13T20:58:30Z</dcterms:created>
  <dcterms:modified xsi:type="dcterms:W3CDTF">2026-08-13T20:58:30Z</dcterms:modified>
  <dc:title>Bible.com.au: Psalms 96:1-13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