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2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5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fathers tempted me, proved me, and saw my wor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ty years long was I grieved with this generation, and said, It is a people that do err in their heart, and they have not known my way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whom I sware in my wrath that they should not enter into my re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come, let us sing unto the LORD: let us make a joyful noise to the rock of our salva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come before his presence with thanksgiving, and make a joyful noise unto him with psalm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a great God, and a great King above all go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hand are the deep places of the earth: the strength of the hills is his als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a is his, and he made it: and his hands formed the dry l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come, let us worship and bow down: let us kneel before the LORD our mak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our God; and we are the people of his pasture, and the sheep of his hand. To day if ye will hear his voice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rden not your heart, as in the provocation, and as in the day of temptation in the wildernes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2026-06-15T08:25:52Z</dcterms:created>
  <dcterms:modified xsi:type="dcterms:W3CDTF">2026-06-15T08:25:52Z</dcterms:modified>
  <dc:title>Bible.com.au: Psalms 95:1-11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