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58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4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planted the ear, shall he not hear? he that formed the eye, shall he not see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chastiseth the heathen, shall not he correct? he that teacheth man knowledge, shall not he know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knoweth the thoughts of man, that they are vanit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man whom thou chastenest, O LORD, and teachest him out of thy law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ou mayest give him rest from the days of adversity, until the pit be digged for the wick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will not cast off his people, neither will he forsake his inheritan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udgment shall return unto righteousness: and all the upright in heart shall follow i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ill rise up for me against the evildoers? or who will stand up for me against the workers of iniquity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less the LORD had been my help, my soul had almost dwelt in silenc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said, My foot slippeth; thy mercy, O LORD, held me up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God, to whom vengeance belongeth; O God, to whom vengeance belongeth, shew thyself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multitude of my thoughts within me thy comforts delight my sou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the throne of iniquity have fellowship with thee, which frameth mischief by a law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ather themselves together against the soul of the righteous, and condemn the innocent blo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is my defence; and my God is the rock of my refug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bring upon them their own iniquity, and shall cut them off in their own wickedness; yea, the LORD our God shall cut them off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up thyself, thou judge of the earth: render a reward to the prou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how long shall the wicked, how long shall the wicked triumph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shall they utter and speak hard things? and all the workers of iniquity boast themselves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reak in pieces thy people, O LORD, and afflict thine heritag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lay the widow and the stranger, and murder the fatherl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ey say, The LORD shall not see, neither shall the God of Jacob regard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derstand, ye brutish among the people: and ye fools, when will ye be wise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2026-06-24T13:58:59Z</dcterms:created>
  <dcterms:modified xsi:type="dcterms:W3CDTF">2026-06-24T13:58:59Z</dcterms:modified>
  <dc:title>Bible.com.au: Psalms 94:1-23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