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65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lanted the ear, shall he not hear? he that formed the eye, shall he not se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hastiseth the heathen, shall not he correct? he that teacheth man knowledge, shall not he know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eth the thoughts of man, that they are vani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whom thou chastenest, O LORD, and teachest him out of thy law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mayest give him rest from the days of adversity, until the pit be digged for the wick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not cast off his people, neither will he forsake his inherita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udgment shall return unto righteousness: and all the upright in heart shall follow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rise up for me against the evildoers? or who will stand up for me against the workers of iniquity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the LORD had been my help, my soul had almost dwelt in silen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id, My foot slippeth; thy mercy, O LORD, held me up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, to whom vengeance belongeth; O God, to whom vengeance belongeth, shew thyself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ultitude of my thoughts within me thy comforts delight my so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e throne of iniquity have fellowship with thee, which frameth mischief by a law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ther themselves together against the soul of the righteous, and condemn the innocent bl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is my defence; and my God is the rock of my refug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ring upon them their own iniquity, and shall cut them off in their own wickedness; yea, the LORD our God shall cut them of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thyself, thou judge of the earth: render a reward to the prou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long shall the wicked, how long shall the wicked triumph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shall they utter and speak hard things? and all the workers of iniquity boast themselve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eak in pieces thy people, O LORD, and afflict thine herita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lay the widow and the stranger, and murder the fatherl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y say, The LORD shall not see, neither shall the God of Jacob regard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derstand, ye brutish among the people: and ye fools, when will ye be wis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2026-08-24T08:31:48Z</dcterms:created>
  <dcterms:modified xsi:type="dcterms:W3CDTF">2026-08-24T08:31:48Z</dcterms:modified>
  <dc:title>Bible.com.au: Psalms 94:1-23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