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presProps" Target="presProps.xml"/>
  <Relationship Id="rId11" Type="http://schemas.openxmlformats.org/officeDocument/2006/relationships/viewProps" Target="viewProps.xml"/>
  <Relationship Id="rId1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141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3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eigneth, he is clothed with majesty; the LORD is clothed with strength, wherewith he hath girded himself: the world also is stablished, that it cannot be mov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throne is established of old: thou art from everlasti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loods have lifted up, O LORD, the floods have lifted up their voice; the floods lift up their wav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on high is mightier than the noise of many waters, yea, than the mighty waves of the se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testimonies are very sure: holiness becometh thine house, O LORD, for ev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7">
  <a:themeElements>
    <a:clrScheme name="Theme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2026-06-24T09:59:04Z</dcterms:created>
  <dcterms:modified xsi:type="dcterms:W3CDTF">2026-06-24T09:59:04Z</dcterms:modified>
  <dc:title>Bible.com.au: Psalms 93:1-5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