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8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LORD, art most high for 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ine enemies, O LORD, for, lo, thine enemies shall perish; all the workers of iniquity shall be scatt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horn shalt thou exalt like the horn of an unicorn: I shall be anointed with fresh o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lso shall see my desire on mine enemies, and mine ears shall hear my desire of the wicked that rise up agains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flourish like the palm tree: he shall grow like a cedar in Leban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at be planted in the house of the LORD shall flourish in the courts of our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still bring forth fruit in old age; they shall be fat and flourishing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ew that the LORD is upright: he is my rock, and there is no unrighteousness in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r Song for the sabbath da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good thing to give thanks unto the LORD, and to sing praises unto thy name, O most Hig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ew forth thy lovingkindness in the morning, and thy faithfulness every nigh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an instrument of ten strings, and upon the psaltery; upon the harp with a solemn sou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hast made me glad through thy work: I will triumph in the works of thy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ow great are thy works! and thy thoughts are very dee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utish man knoweth not; neither doth a fool understand thi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spring as the grass, and when all the workers of iniquity do flourish; it is that they shall be destroyed for ev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2026-06-24T13:58:48Z</dcterms:created>
  <dcterms:modified xsi:type="dcterms:W3CDTF">2026-06-24T13:58:48Z</dcterms:modified>
  <dc:title>Bible.com.au: Psalms 92:1-15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