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490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1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ou hast made the LORD, which is my refuge, even the most High, thy habitation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shall no evil befall thee, neither shall any plague come nigh thy dwelling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shall give his angels charge over thee, to keep thee in all thy way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bear thee up in their hands, lest thou dash thy foot against a ston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tread upon the lion and adder: the young lion and the dragon shalt thou trample under fee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he hath set his love upon me, therefore will I deliver him: I will set him on high, because he hath known my na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call upon me, and I will answer him: I will be with him in trouble; I will deliver him, and honour hi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long life will I satisfy him, and shew him my salvatio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dwelleth in the secret place of the most High shall abide under the shadow of the Almighty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ay of the LORD, He is my refuge and my fortress: my God; in him will I trus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he shall deliver thee from the snare of the fowler, and from the noisome pestilenc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cover thee with his feathers, and under his wings shalt thou trust: his truth shall be thy shield and buckl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not be afraid for the terror by night; nor for the arrow that flieth by day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r for the pestilence that walketh in darkness; nor for the destruction that wasteth at noonda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housand shall fall at thy side, and ten thousand at thy right hand; but it shall not come nigh the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ly with thine eyes shalt thou behold and see the reward of the wick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3">
  <a:themeElements>
    <a:clrScheme name="Theme4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2026-06-12T01:43:52Z</dcterms:created>
  <dcterms:modified xsi:type="dcterms:W3CDTF">2026-06-12T01:43:52Z</dcterms:modified>
  <dc:title>Bible.com.au: Psalms 91:1-16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