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our iniquities before thee, our secret sins in the light of thy counten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ur days are passed away in thy wrath: we spend our years as a tale that is t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our years are threescore years and ten; and if by reason of strength they be fourscore years, yet is their strength labour and sorrow; for it is soon cut off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power of thine anger? even according to thy fear, so is thy wr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ach us to number our days, that we may apply our hearts unto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how long? and let it repent thee concerning thy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atisfy us early with thy mercy; that we may rejoice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according to the days wherein thou hast afflicted us, and the years wherein we have seen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work appear unto thy servants, and thy glory unto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beauty of the LORD our God be upon us: and establish thou the work of our hands upon us; yea, the work of our hands establish thou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our dwelling place in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rought forth, or ever thou hadst formed the earth and the world, even from everlasting to everlasting, thou art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urnest man to destruction; and sayest, Return, ye children of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thousand years in thy sight are but as yesterday when it is past, and as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rriest them away as with a flood; they are as a sleep: in the morning they are like grass which groweth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flourisheth, and groweth up; in the evening it is cut down, and wither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consumed by thine anger, and by thy wrath are we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Psalms 90:1-17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