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judge the world in righteousness, he shall minister judgment to the people in upright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so will be a refuge for the oppressed, a refuge in times of troub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know thy name will put their trust in thee: for thou, LORD, hast not forsaken them that seek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s to the LORD, which dwelleth in Zion: declare among the people his doing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maketh inquisition for blood, he remembereth them: he forgetteth not the cry of the humb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upon me, O LORD; consider my trouble which I suffer of them that hate me, thou that liftest me up from the gates of death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shew forth all thy praise in the gates of the daughter of Zion: I will rejoice in thy salv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then are sunk down in the pit that they made: in the net which they hid is their own foot tak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nown by the judgment which he executeth: the wicked is snared in the work of his own hands. Higgaion. Sela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shall be turned into hell, and all the nations that forget G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Muthlabben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needy shall not alway be forgotten: the expectation of the poor shall not perish for 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; let not man prevail: let the heathen be judged in thy si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them in fear, O LORD: that the nations may know themselves to be but men. Sela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e, O LORD, with my whole heart; I will shew forth all thy marvellous work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glad and rejoice in thee: I will sing praise to thy name, O thou most Hig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ine enemies are turned back, they shall fall and perish at thy prese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maintained my right and my cause; thou satest in the throne judging r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rebuked the heathen, thou hast destroyed the wicked, thou hast put out their name for ever and 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ou enemy, destructions are come to a perpetual end: and thou hast destroyed cities; their memorial is perished with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shall endure for ever: he hath prepared his throne for judgmen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2026-06-14T10:46:12Z</dcterms:created>
  <dcterms:modified xsi:type="dcterms:W3CDTF">2026-06-14T10:46:12Z</dcterms:modified>
  <dc:title>Bible.com.au: Psalms 9:1-20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