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presProps" Target="presProps.xml"/>
  <Relationship Id="rId59" Type="http://schemas.openxmlformats.org/officeDocument/2006/relationships/viewProps" Target="viewProps.xml"/>
  <Relationship Id="rId6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31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9:1-5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 God of hosts, who is a strong LORD like unto thee? or to thy faithfulness round about thee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rulest the raging of the sea: when the waves thereof arise, thou stillest 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broken Rahab in pieces, as one that is slain; thou hast scattered thine enemies with thy strong ar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s are thine, the earth also is thine: as for the world and the fulness thereof, thou hast founded 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orth and the south thou hast created them: Tabor and Hermon shall rejoice in thy na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a mighty arm: strong is thy hand, and high is thy right han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ice and judgment are the habitation of thy throne: mercy and truth shall go before thy fac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people that know the joyful sound: they shall walk, O LORD, in the light of thy countenanc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y name shall they rejoice all the day: and in thy righteousness shall they be exalt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art the glory of their strength: and in thy favour our horn shall be exalt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schil of Ethan the Ezrahit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is our defence; and the Holy One of Israel is our king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ou spakest in vision to thy holy one, and saidst, I have laid help upon one that is mighty; I have exalted one chosen out of the peopl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found David my servant; with my holy oil have I anointed him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whom my hand shall be established: mine arm also shall strengthen hi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nemy shall not exact upon him; nor the son of wickedness afflict hi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beat down his foes before his face, and plague them that hate hi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y faithfulness and my mercy shall be with him: and in my name shall his horn be exalte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et his hand also in the sea, and his right hand in the river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cry unto me, Thou art my father, my God, and the rock of my salvation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I will make him my firstborn, higher than the kings of the ear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ing of the mercies of the LORD for ever: with my mouth will I make known thy faithfulness to all generation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mercy will I keep for him for evermore, and my covenant shall stand fast with him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seed also will I make to endure for ever, and his throne as the days of heaven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is children forsake my law, and walk not in my judgments;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y break my statutes, and keep not my commandments;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ill I visit their transgression with the rod, and their iniquity with stripe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my lovingkindness will I not utterly take from him, nor suffer my faithfulness to fail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ovenant will I not break, nor alter the thing that is gone out of my lip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ce have I sworn by my holiness that I will not lie unto David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seed shall endure for ever, and his throne as the sun before me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hall be established for ever as the moon, and as a faithful witness in heaven. Sela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said, Mercy shall be built up for ever: thy faithfulness shalt thou establish in the very heavens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 hast cast off and abhorred, thou hast been wroth with thine anointed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made void the covenant of thy servant: thou hast profaned his crown by casting it to the ground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broken down all his hedges; thou hast brought his strong holds to ruin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at pass by the way spoil him: he is a reproach to his neighbours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set up the right hand of his adversaries; thou hast made all his enemies to rejoice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also turned the edge of his sword, and hast not made him to stand in the battle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made his glory to cease, and cast his throne down to the ground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ys of his youth hast thou shortened: thou hast covered him with shame. Selah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, LORD? wilt thou hide thyself for ever? shall thy wrath burn like fire?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how short my time is: wherefore hast thou made all men in vain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made a covenant with my chosen, I have sworn unto David my servant,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man is he that liveth, and shall not see death? shall he deliver his soul from the hand of the grave? Selah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where are thy former lovingkindnesses, which thou swarest unto David in thy truth?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, Lord, the reproach of thy servants; how I do bear in my bosom the reproach of all the mighty people;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with thine enemies have reproached, O LORD; wherewith they have reproached the footsteps of thine anointed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LORD for evermore. Amen, and Amen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seed will I establish for ever, and build up thy throne to all generations. Sela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heavens shall praise thy wonders, O LORD: thy faithfulness also in the congregation of the saint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o in the heaven can be compared unto the LORD? who among the sons of the mighty can be likened unto the LORD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greatly to be feared in the assembly of the saints, and to be had in reverence of all them that are about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9">
  <a:themeElements>
    <a:clrScheme name="Theme7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2026-06-06T11:55:07Z</dcterms:created>
  <dcterms:modified xsi:type="dcterms:W3CDTF">2026-06-06T11:55:07Z</dcterms:modified>
  <dc:title>Bible.com.au: Psalms 89:1-52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