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ut away mine acquaintance far from me; thou hast made me an abomination unto them: I am shut up, and I cannot come f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mourneth by reason of affliction: LORD, I have called daily upon thee, I have stretched out my hands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shew wonders to the dead? shall the dead arise and praise thee? Sel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y lovingkindness be declared in the grave? or thy faithfulness in destructio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y wonders be known in the dark? and thy righteousness in the land of forgetfulnes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e have I cried, O LORD; and in the morning shall my prayer prevent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y castest thou off my soul? why hidest thou thy face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flicted and ready to die from my youth up: while I suffer thy terrors I am distrac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ierce wrath goeth over me; thy terrors have cut me of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me round about me daily like water; they compassed me about toge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r Psalm for the sons of Korah, to the chief Musician upon Mahalath Leannoth, Maschil of Heman the Ezrah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r and friend hast thou put far from me, and mine acquaintance into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my salvation, I have cried day and night before the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prayer come before thee: incline thine ear unto my cr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oul is full of troubles: and my life draweth nigh unto the gr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unted with them that go down into the pit: I am as a man that hath no strengt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e among the dead, like the slain that lie in the grave, whom thou rememberest no more: and they are cut off from thy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laid me in the lowest pit, in darkness, in the dee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rath lieth hard upon me, and thou hast afflicted me with all thy wave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2026-06-24T13:58:46Z</dcterms:created>
  <dcterms:modified xsi:type="dcterms:W3CDTF">2026-06-24T13:58:46Z</dcterms:modified>
  <dc:title>Bible.com.au: Psalms 88:1-18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