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40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7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r Song for the sons of Kora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foundation is in the holy mountai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loveth the gates of Zion more than all the dwellings of Jacob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lorious things are spoken of thee, O city of God. Sela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ake mention of Rahab and Babylon to them that know me: behold Philistia, and Tyre, with Ethiopia; this man was born ther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f Zion it shall be said, This and that man was born in her: and the highest himself shall establish h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hall count, when he writeth up the people, that this man was born there. Sela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well the singers as the players on instruments shall be there: all my springs are in the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2026-08-24T07:49:17Z</dcterms:created>
  <dcterms:modified xsi:type="dcterms:W3CDTF">2026-08-24T07:49:17Z</dcterms:modified>
  <dc:title>Bible.com.au: Psalms 87:1-7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