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gods there is none like unto thee, O Lord; neither are there any works like unto thy work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whom thou hast made shall come and worship before thee, O Lord; and shall glorify thy na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great, and doest wondrous things: thou art God al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hy way, O LORD; I will walk in thy truth: unite my heart to fear thy n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 my God, with all my heart: and I will glorify thy name for ever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y mercy toward me: and thou hast delivered my soul from the lowest he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e proud are risen against me, and the assemblies of violent men have sought after my soul; and have not set thee befor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a God full of compassion, and gracious, longsuffering, and plenteous in mercy and tr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urn unto me, and have mercy upon me; give thy strength unto thy servant, and save the son of thine handma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me a token for good; that they which hate me may see it, and be ashamed: because thou, LORD, hast holpen me, and comforte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thine ear, O LORD, hear me: for I am poor and nee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rve my soul; for I am holy: O thou my God, save thy servant that trusteth i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Lord: for I cry unto thee dai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the soul of thy servant: for unto thee, O Lord, do I lift up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art good, and ready to forgive; and plenteous in mercy unto all them that call upon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LORD, unto my prayer; and attend to the voice of my supplic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my trouble I will call upon thee: for thou wilt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2026-08-04T05:35:24Z</dcterms:created>
  <dcterms:modified xsi:type="dcterms:W3CDTF">2026-08-04T05:35:24Z</dcterms:modified>
  <dc:title>Bible.com.au: Psalms 86:1-17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