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presProps" Target="presProps.xml"/>
  <Relationship Id="rId24" Type="http://schemas.openxmlformats.org/officeDocument/2006/relationships/viewProps" Target="viewProps.xml"/>
  <Relationship Id="rId25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57600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86:1-1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mong the gods there is none like unto thee, O Lord; neither are there any works like unto thy works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nations whom thou hast made shall come and worship before thee, O Lord; and shall glorify thy name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ou art great, and doest wondrous things: thou art God alone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each me thy way, O LORD; I will walk in thy truth: unite my heart to fear thy name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praise thee, O Lord my God, with all my heart: and I will glorify thy name for evermore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great is thy mercy toward me: and thou hast delivered my soul from the lowest hell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God, the proud are risen against me, and the assemblies of violent men have sought after my soul; and have not set thee before them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ou, O Lord, art a God full of compassion, and gracious, longsuffering, and plenteous in mercy and truth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turn unto me, and have mercy upon me; give thy strength unto thy servant, and save the son of thine handmaid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ew me a token for good; that they which hate me may see it, and be ashamed: because thou, LORD, hast holpen me, and comforted me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Prayer of David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ow down thine ear, O LORD, hear me: for I am poor and needy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eserve my soul; for I am holy: O thou my God, save thy servant that trusteth in the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 merciful unto me, O Lord: for I cry unto thee daily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joice the soul of thy servant: for unto thee, O Lord, do I lift up my soul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ou, Lord, art good, and ready to forgive; and plenteous in mercy unto all them that call upon the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ive ear, O LORD, unto my prayer; and attend to the voice of my supplication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e day of my trouble I will call upon thee: for thou wilt answer m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">
  <a:themeElements>
    <a:clrScheme name="Theme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20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2026-06-04T07:55:32Z</dcterms:created>
  <dcterms:modified xsi:type="dcterms:W3CDTF">2026-06-04T07:55:32Z</dcterms:modified>
  <dc:title>Bible.com.au: Psalms 86:1-17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