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0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ear what God the LORD will speak: for he will speak peace unto his people, and to his saints: but let them not turn again to fol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is salvation is nigh them that fear him; that glory may dwell in our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are met together; righteousness and peace have kissed each 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shall spring out of the earth; and righteousness shall look down from he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ORD shall give that which is good; and our land shall yield her increa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shall go before him; and shall set us in the way of his step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favourable unto thy land: thou hast brought back the captivity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forgiven the iniquity of thy people, thou hast covered all their sin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aken away all thy wrath: thou hast turned thyself from the fierceness of thine an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, O God of our salvation, and cause thine anger toward us to c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e angry with us for ever? wilt thou draw out thine anger to all generation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not revive us again: that thy people may rejoice in the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us thy mercy, O LORD, and grant us thy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2026-06-04T07:55:33Z</dcterms:created>
  <dcterms:modified xsi:type="dcterms:W3CDTF">2026-06-04T07:55:33Z</dcterms:modified>
  <dc:title>Bible.com.au: Psalms 85:1-13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